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98" r:id="rId6"/>
    <p:sldId id="326" r:id="rId7"/>
    <p:sldId id="417" r:id="rId8"/>
    <p:sldId id="418" r:id="rId9"/>
    <p:sldId id="419" r:id="rId10"/>
    <p:sldId id="420" r:id="rId11"/>
    <p:sldId id="421" r:id="rId12"/>
    <p:sldId id="402" r:id="rId13"/>
    <p:sldId id="422" r:id="rId14"/>
    <p:sldId id="423" r:id="rId15"/>
    <p:sldId id="445" r:id="rId16"/>
    <p:sldId id="424" r:id="rId17"/>
    <p:sldId id="425" r:id="rId18"/>
    <p:sldId id="427" r:id="rId19"/>
    <p:sldId id="428" r:id="rId20"/>
    <p:sldId id="444" r:id="rId21"/>
    <p:sldId id="426" r:id="rId22"/>
    <p:sldId id="430" r:id="rId23"/>
    <p:sldId id="431" r:id="rId24"/>
    <p:sldId id="429" r:id="rId25"/>
    <p:sldId id="342" r:id="rId26"/>
    <p:sldId id="434" r:id="rId27"/>
    <p:sldId id="433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3" r:id="rId36"/>
    <p:sldId id="279" r:id="rId37"/>
    <p:sldId id="395" r:id="rId38"/>
  </p:sldIdLst>
  <p:sldSz cx="12192000" cy="6858000"/>
  <p:notesSz cx="6735763" cy="9866313"/>
  <p:embeddedFontLst>
    <p:embeddedFont>
      <p:font typeface="Arial Monospaced" panose="020B0609020202030204" pitchFamily="49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UD Digi Kyokasho N-B" panose="02020700000000000000" pitchFamily="17" charset="-128"/>
      <p:bold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6532" autoAdjust="0"/>
  </p:normalViewPr>
  <p:slideViewPr>
    <p:cSldViewPr snapToGrid="0">
      <p:cViewPr varScale="1">
        <p:scale>
          <a:sx n="101" d="100"/>
          <a:sy n="101" d="100"/>
        </p:scale>
        <p:origin x="132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duardo Egydio" userId="a52157a0-cc2e-4d45-b37d-467c513074bb" providerId="ADAL" clId="{0DE246C4-0CED-4099-AEB4-4D922380439E}"/>
    <pc:docChg chg="undo custSel addSld delSld modSld sldOrd delMainMaster">
      <pc:chgData name="Jones Eduardo Egydio" userId="a52157a0-cc2e-4d45-b37d-467c513074bb" providerId="ADAL" clId="{0DE246C4-0CED-4099-AEB4-4D922380439E}" dt="2023-06-05T21:05:04.971" v="2933"/>
      <pc:docMkLst>
        <pc:docMk/>
      </pc:docMkLst>
      <pc:sldChg chg="delSp modSp">
        <pc:chgData name="Jones Eduardo Egydio" userId="a52157a0-cc2e-4d45-b37d-467c513074bb" providerId="ADAL" clId="{0DE246C4-0CED-4099-AEB4-4D922380439E}" dt="2023-06-04T21:34:08.381" v="1916" actId="113"/>
        <pc:sldMkLst>
          <pc:docMk/>
          <pc:sldMk cId="2823354560" sldId="256"/>
        </pc:sldMkLst>
        <pc:spChg chg="mod">
          <ac:chgData name="Jones Eduardo Egydio" userId="a52157a0-cc2e-4d45-b37d-467c513074bb" providerId="ADAL" clId="{0DE246C4-0CED-4099-AEB4-4D922380439E}" dt="2023-06-04T17:59:12.035" v="107" actId="27636"/>
          <ac:spMkLst>
            <pc:docMk/>
            <pc:sldMk cId="2823354560" sldId="256"/>
            <ac:spMk id="2" creationId="{AD8B3B83-7D3C-4231-8D90-9C379CF8A5F9}"/>
          </ac:spMkLst>
        </pc:spChg>
        <pc:spChg chg="mod">
          <ac:chgData name="Jones Eduardo Egydio" userId="a52157a0-cc2e-4d45-b37d-467c513074bb" providerId="ADAL" clId="{0DE246C4-0CED-4099-AEB4-4D922380439E}" dt="2023-06-04T21:34:08.381" v="1916" actId="113"/>
          <ac:spMkLst>
            <pc:docMk/>
            <pc:sldMk cId="2823354560" sldId="256"/>
            <ac:spMk id="3" creationId="{5F6B1491-92DD-4479-8E7F-AF72097338A1}"/>
          </ac:spMkLst>
        </pc:spChg>
        <pc:picChg chg="del">
          <ac:chgData name="Jones Eduardo Egydio" userId="a52157a0-cc2e-4d45-b37d-467c513074bb" providerId="ADAL" clId="{0DE246C4-0CED-4099-AEB4-4D922380439E}" dt="2023-06-04T17:57:16.397" v="0" actId="478"/>
          <ac:picMkLst>
            <pc:docMk/>
            <pc:sldMk cId="2823354560" sldId="256"/>
            <ac:picMk id="1026" creationId="{B8EEFE2E-E70B-428D-B575-FFE6FD6B0B08}"/>
          </ac:picMkLst>
        </pc:picChg>
      </pc:sldChg>
      <pc:sldChg chg="del">
        <pc:chgData name="Jones Eduardo Egydio" userId="a52157a0-cc2e-4d45-b37d-467c513074bb" providerId="ADAL" clId="{0DE246C4-0CED-4099-AEB4-4D922380439E}" dt="2023-06-04T21:33:31.092" v="1907" actId="2696"/>
        <pc:sldMkLst>
          <pc:docMk/>
          <pc:sldMk cId="2694619251" sldId="260"/>
        </pc:sldMkLst>
      </pc:sldChg>
      <pc:sldChg chg="delSp modSp ord modAnim">
        <pc:chgData name="Jones Eduardo Egydio" userId="a52157a0-cc2e-4d45-b37d-467c513074bb" providerId="ADAL" clId="{0DE246C4-0CED-4099-AEB4-4D922380439E}" dt="2023-06-05T13:36:56.252" v="2487" actId="478"/>
        <pc:sldMkLst>
          <pc:docMk/>
          <pc:sldMk cId="3782940183" sldId="279"/>
        </pc:sldMkLst>
        <pc:spChg chg="mod">
          <ac:chgData name="Jones Eduardo Egydio" userId="a52157a0-cc2e-4d45-b37d-467c513074bb" providerId="ADAL" clId="{0DE246C4-0CED-4099-AEB4-4D922380439E}" dt="2023-06-05T13:35:08.538" v="2486" actId="20577"/>
          <ac:spMkLst>
            <pc:docMk/>
            <pc:sldMk cId="3782940183" sldId="279"/>
            <ac:spMk id="7" creationId="{8E1DD653-D0C4-47D1-B4B9-2BE76C870DE1}"/>
          </ac:spMkLst>
        </pc:spChg>
        <pc:grpChg chg="del">
          <ac:chgData name="Jones Eduardo Egydio" userId="a52157a0-cc2e-4d45-b37d-467c513074bb" providerId="ADAL" clId="{0DE246C4-0CED-4099-AEB4-4D922380439E}" dt="2023-06-05T13:36:56.252" v="2487" actId="478"/>
          <ac:grpSpMkLst>
            <pc:docMk/>
            <pc:sldMk cId="3782940183" sldId="279"/>
            <ac:grpSpMk id="10" creationId="{C0E881A5-E460-42DB-B251-7A41F8AD62D9}"/>
          </ac:grpSpMkLst>
        </pc:grpChg>
        <pc:picChg chg="del topLvl">
          <ac:chgData name="Jones Eduardo Egydio" userId="a52157a0-cc2e-4d45-b37d-467c513074bb" providerId="ADAL" clId="{0DE246C4-0CED-4099-AEB4-4D922380439E}" dt="2023-06-05T13:36:56.252" v="2487" actId="478"/>
          <ac:picMkLst>
            <pc:docMk/>
            <pc:sldMk cId="3782940183" sldId="279"/>
            <ac:picMk id="11" creationId="{50629AA5-A9EE-437B-8AB5-6CBEEBCC4233}"/>
          </ac:picMkLst>
        </pc:picChg>
        <pc:picChg chg="topLvl">
          <ac:chgData name="Jones Eduardo Egydio" userId="a52157a0-cc2e-4d45-b37d-467c513074bb" providerId="ADAL" clId="{0DE246C4-0CED-4099-AEB4-4D922380439E}" dt="2023-06-05T13:36:56.252" v="2487" actId="478"/>
          <ac:picMkLst>
            <pc:docMk/>
            <pc:sldMk cId="3782940183" sldId="279"/>
            <ac:picMk id="12" creationId="{F7C89BE3-AA44-4C10-8721-AAD73B9DCE62}"/>
          </ac:picMkLst>
        </pc:picChg>
      </pc:sldChg>
      <pc:sldChg chg="del">
        <pc:chgData name="Jones Eduardo Egydio" userId="a52157a0-cc2e-4d45-b37d-467c513074bb" providerId="ADAL" clId="{0DE246C4-0CED-4099-AEB4-4D922380439E}" dt="2023-06-04T18:55:56.585" v="1145" actId="2696"/>
        <pc:sldMkLst>
          <pc:docMk/>
          <pc:sldMk cId="2333008889" sldId="310"/>
        </pc:sldMkLst>
      </pc:sldChg>
      <pc:sldChg chg="del">
        <pc:chgData name="Jones Eduardo Egydio" userId="a52157a0-cc2e-4d45-b37d-467c513074bb" providerId="ADAL" clId="{0DE246C4-0CED-4099-AEB4-4D922380439E}" dt="2023-06-04T21:33:31.115" v="1909" actId="2696"/>
        <pc:sldMkLst>
          <pc:docMk/>
          <pc:sldMk cId="2229232043" sldId="314"/>
        </pc:sldMkLst>
      </pc:sldChg>
      <pc:sldChg chg="del">
        <pc:chgData name="Jones Eduardo Egydio" userId="a52157a0-cc2e-4d45-b37d-467c513074bb" providerId="ADAL" clId="{0DE246C4-0CED-4099-AEB4-4D922380439E}" dt="2023-06-04T18:55:56.578" v="1144" actId="2696"/>
        <pc:sldMkLst>
          <pc:docMk/>
          <pc:sldMk cId="1183178357" sldId="318"/>
        </pc:sldMkLst>
      </pc:sldChg>
      <pc:sldChg chg="addSp delSp modSp addAnim delAnim modAnim">
        <pc:chgData name="Jones Eduardo Egydio" userId="a52157a0-cc2e-4d45-b37d-467c513074bb" providerId="ADAL" clId="{0DE246C4-0CED-4099-AEB4-4D922380439E}" dt="2023-06-04T19:17:25.441" v="1425" actId="167"/>
        <pc:sldMkLst>
          <pc:docMk/>
          <pc:sldMk cId="2072608788" sldId="326"/>
        </pc:sldMkLst>
        <pc:spChg chg="mod">
          <ac:chgData name="Jones Eduardo Egydio" userId="a52157a0-cc2e-4d45-b37d-467c513074bb" providerId="ADAL" clId="{0DE246C4-0CED-4099-AEB4-4D922380439E}" dt="2023-06-04T18:13:18.217" v="670" actId="114"/>
          <ac:spMkLst>
            <pc:docMk/>
            <pc:sldMk cId="2072608788" sldId="326"/>
            <ac:spMk id="2" creationId="{BC79021C-FA34-431B-9263-E37956DF55C8}"/>
          </ac:spMkLst>
        </pc:spChg>
        <pc:spChg chg="del">
          <ac:chgData name="Jones Eduardo Egydio" userId="a52157a0-cc2e-4d45-b37d-467c513074bb" providerId="ADAL" clId="{0DE246C4-0CED-4099-AEB4-4D922380439E}" dt="2023-06-04T18:01:09.720" v="163" actId="478"/>
          <ac:spMkLst>
            <pc:docMk/>
            <pc:sldMk cId="2072608788" sldId="326"/>
            <ac:spMk id="3" creationId="{FC2144A0-6119-4E51-9BB3-C4B45F570FEE}"/>
          </ac:spMkLst>
        </pc:spChg>
        <pc:spChg chg="add del mod">
          <ac:chgData name="Jones Eduardo Egydio" userId="a52157a0-cc2e-4d45-b37d-467c513074bb" providerId="ADAL" clId="{0DE246C4-0CED-4099-AEB4-4D922380439E}" dt="2023-06-04T18:01:14.813" v="166" actId="478"/>
          <ac:spMkLst>
            <pc:docMk/>
            <pc:sldMk cId="2072608788" sldId="326"/>
            <ac:spMk id="7" creationId="{82AE99DE-12DB-4157-9B22-BB722DAA1FA9}"/>
          </ac:spMkLst>
        </pc:spChg>
        <pc:spChg chg="del">
          <ac:chgData name="Jones Eduardo Egydio" userId="a52157a0-cc2e-4d45-b37d-467c513074bb" providerId="ADAL" clId="{0DE246C4-0CED-4099-AEB4-4D922380439E}" dt="2023-06-04T18:00:40.083" v="134" actId="478"/>
          <ac:spMkLst>
            <pc:docMk/>
            <pc:sldMk cId="2072608788" sldId="326"/>
            <ac:spMk id="8" creationId="{DA413DBB-2D8A-4B05-9AA0-1F37B813A20C}"/>
          </ac:spMkLst>
        </pc:spChg>
        <pc:spChg chg="add del mod">
          <ac:chgData name="Jones Eduardo Egydio" userId="a52157a0-cc2e-4d45-b37d-467c513074bb" providerId="ADAL" clId="{0DE246C4-0CED-4099-AEB4-4D922380439E}" dt="2023-06-04T18:02:20.677" v="261" actId="20577"/>
          <ac:spMkLst>
            <pc:docMk/>
            <pc:sldMk cId="2072608788" sldId="326"/>
            <ac:spMk id="11" creationId="{AE0427FE-5A42-4E9E-81BB-2FE1737A16CB}"/>
          </ac:spMkLst>
        </pc:spChg>
        <pc:grpChg chg="del">
          <ac:chgData name="Jones Eduardo Egydio" userId="a52157a0-cc2e-4d45-b37d-467c513074bb" providerId="ADAL" clId="{0DE246C4-0CED-4099-AEB4-4D922380439E}" dt="2023-06-04T17:59:26.139" v="110" actId="478"/>
          <ac:grpSpMkLst>
            <pc:docMk/>
            <pc:sldMk cId="2072608788" sldId="326"/>
            <ac:grpSpMk id="13" creationId="{D93EFEC1-A0C5-4A5E-921F-02E766744C77}"/>
          </ac:grpSpMkLst>
        </pc:grpChg>
        <pc:picChg chg="del">
          <ac:chgData name="Jones Eduardo Egydio" userId="a52157a0-cc2e-4d45-b37d-467c513074bb" providerId="ADAL" clId="{0DE246C4-0CED-4099-AEB4-4D922380439E}" dt="2023-06-04T18:00:38.183" v="133" actId="478"/>
          <ac:picMkLst>
            <pc:docMk/>
            <pc:sldMk cId="2072608788" sldId="326"/>
            <ac:picMk id="4" creationId="{1579C115-F02C-45E7-97CF-A176A99561CE}"/>
          </ac:picMkLst>
        </pc:picChg>
        <pc:picChg chg="add mod">
          <ac:chgData name="Jones Eduardo Egydio" userId="a52157a0-cc2e-4d45-b37d-467c513074bb" providerId="ADAL" clId="{0DE246C4-0CED-4099-AEB4-4D922380439E}" dt="2023-06-04T18:01:37.597" v="168" actId="1076"/>
          <ac:picMkLst>
            <pc:docMk/>
            <pc:sldMk cId="2072608788" sldId="326"/>
            <ac:picMk id="9" creationId="{F2115B93-9EA0-403A-94BA-953FDD860859}"/>
          </ac:picMkLst>
        </pc:picChg>
        <pc:picChg chg="del topLvl">
          <ac:chgData name="Jones Eduardo Egydio" userId="a52157a0-cc2e-4d45-b37d-467c513074bb" providerId="ADAL" clId="{0DE246C4-0CED-4099-AEB4-4D922380439E}" dt="2023-06-04T17:59:26.139" v="110" actId="478"/>
          <ac:picMkLst>
            <pc:docMk/>
            <pc:sldMk cId="2072608788" sldId="326"/>
            <ac:picMk id="14" creationId="{8827E257-0BC6-4213-9CD8-A7498AACD62D}"/>
          </ac:picMkLst>
        </pc:picChg>
        <pc:picChg chg="topLvl">
          <ac:chgData name="Jones Eduardo Egydio" userId="a52157a0-cc2e-4d45-b37d-467c513074bb" providerId="ADAL" clId="{0DE246C4-0CED-4099-AEB4-4D922380439E}" dt="2023-06-04T17:59:26.139" v="110" actId="478"/>
          <ac:picMkLst>
            <pc:docMk/>
            <pc:sldMk cId="2072608788" sldId="326"/>
            <ac:picMk id="15" creationId="{D8085CE3-6ADD-4992-BB52-6C1B017F249A}"/>
          </ac:picMkLst>
        </pc:picChg>
        <pc:picChg chg="add ord">
          <ac:chgData name="Jones Eduardo Egydio" userId="a52157a0-cc2e-4d45-b37d-467c513074bb" providerId="ADAL" clId="{0DE246C4-0CED-4099-AEB4-4D922380439E}" dt="2023-06-04T19:17:25.441" v="1425" actId="167"/>
          <ac:picMkLst>
            <pc:docMk/>
            <pc:sldMk cId="2072608788" sldId="326"/>
            <ac:picMk id="16" creationId="{766AB7AD-FEEA-407D-8E90-4F01A83505D7}"/>
          </ac:picMkLst>
        </pc:picChg>
      </pc:sldChg>
      <pc:sldChg chg="addSp delSp modSp ord">
        <pc:chgData name="Jones Eduardo Egydio" userId="a52157a0-cc2e-4d45-b37d-467c513074bb" providerId="ADAL" clId="{0DE246C4-0CED-4099-AEB4-4D922380439E}" dt="2023-06-04T20:24:19.652" v="1731" actId="122"/>
        <pc:sldMkLst>
          <pc:docMk/>
          <pc:sldMk cId="780731140" sldId="342"/>
        </pc:sldMkLst>
        <pc:spChg chg="mod">
          <ac:chgData name="Jones Eduardo Egydio" userId="a52157a0-cc2e-4d45-b37d-467c513074bb" providerId="ADAL" clId="{0DE246C4-0CED-4099-AEB4-4D922380439E}" dt="2023-06-04T19:19:47.362" v="1438" actId="20577"/>
          <ac:spMkLst>
            <pc:docMk/>
            <pc:sldMk cId="780731140" sldId="342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0DE246C4-0CED-4099-AEB4-4D922380439E}" dt="2023-06-04T19:45:09.901" v="1612" actId="20577"/>
          <ac:spMkLst>
            <pc:docMk/>
            <pc:sldMk cId="780731140" sldId="342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0DE246C4-0CED-4099-AEB4-4D922380439E}" dt="2023-06-04T20:24:19.652" v="1731" actId="122"/>
          <ac:spMkLst>
            <pc:docMk/>
            <pc:sldMk cId="780731140" sldId="342"/>
            <ac:spMk id="11" creationId="{2BEF0FDF-58DE-459A-88CE-37962135E19D}"/>
          </ac:spMkLst>
        </pc:spChg>
        <pc:grpChg chg="del">
          <ac:chgData name="Jones Eduardo Egydio" userId="a52157a0-cc2e-4d45-b37d-467c513074bb" providerId="ADAL" clId="{0DE246C4-0CED-4099-AEB4-4D922380439E}" dt="2023-06-04T19:19:51.951" v="1439" actId="478"/>
          <ac:grpSpMkLst>
            <pc:docMk/>
            <pc:sldMk cId="780731140" sldId="342"/>
            <ac:grpSpMk id="8" creationId="{5982D70C-6889-4EA3-81AB-EEFBB7B0DC73}"/>
          </ac:grpSpMkLst>
        </pc:grpChg>
        <pc:picChg chg="mod">
          <ac:chgData name="Jones Eduardo Egydio" userId="a52157a0-cc2e-4d45-b37d-467c513074bb" providerId="ADAL" clId="{0DE246C4-0CED-4099-AEB4-4D922380439E}" dt="2023-06-04T19:22:00.047" v="1520" actId="1076"/>
          <ac:picMkLst>
            <pc:docMk/>
            <pc:sldMk cId="780731140" sldId="342"/>
            <ac:picMk id="4" creationId="{C92DE076-BFDD-4D0B-ADA6-D2B7DAECF124}"/>
          </ac:picMkLst>
        </pc:picChg>
        <pc:picChg chg="add mod">
          <ac:chgData name="Jones Eduardo Egydio" userId="a52157a0-cc2e-4d45-b37d-467c513074bb" providerId="ADAL" clId="{0DE246C4-0CED-4099-AEB4-4D922380439E}" dt="2023-06-04T20:23:16.496" v="1644" actId="1076"/>
          <ac:picMkLst>
            <pc:docMk/>
            <pc:sldMk cId="780731140" sldId="342"/>
            <ac:picMk id="6" creationId="{BF1B4929-CA9F-4B7B-AD04-817303D77653}"/>
          </ac:picMkLst>
        </pc:picChg>
        <pc:picChg chg="del topLvl">
          <ac:chgData name="Jones Eduardo Egydio" userId="a52157a0-cc2e-4d45-b37d-467c513074bb" providerId="ADAL" clId="{0DE246C4-0CED-4099-AEB4-4D922380439E}" dt="2023-06-04T19:19:51.951" v="1439" actId="478"/>
          <ac:picMkLst>
            <pc:docMk/>
            <pc:sldMk cId="780731140" sldId="342"/>
            <ac:picMk id="9" creationId="{EADF7D5C-DA00-475D-8A31-E39A74711D2C}"/>
          </ac:picMkLst>
        </pc:picChg>
        <pc:picChg chg="topLvl">
          <ac:chgData name="Jones Eduardo Egydio" userId="a52157a0-cc2e-4d45-b37d-467c513074bb" providerId="ADAL" clId="{0DE246C4-0CED-4099-AEB4-4D922380439E}" dt="2023-06-04T19:19:51.951" v="1439" actId="478"/>
          <ac:picMkLst>
            <pc:docMk/>
            <pc:sldMk cId="780731140" sldId="342"/>
            <ac:picMk id="10" creationId="{BF50D3C2-DCED-42BD-B880-C1A37EB2439B}"/>
          </ac:picMkLst>
        </pc:picChg>
      </pc:sldChg>
      <pc:sldChg chg="delSp">
        <pc:chgData name="Jones Eduardo Egydio" userId="a52157a0-cc2e-4d45-b37d-467c513074bb" providerId="ADAL" clId="{0DE246C4-0CED-4099-AEB4-4D922380439E}" dt="2023-06-04T18:55:59.341" v="1158" actId="478"/>
        <pc:sldMkLst>
          <pc:docMk/>
          <pc:sldMk cId="3255543464" sldId="395"/>
        </pc:sldMkLst>
        <pc:picChg chg="del">
          <ac:chgData name="Jones Eduardo Egydio" userId="a52157a0-cc2e-4d45-b37d-467c513074bb" providerId="ADAL" clId="{0DE246C4-0CED-4099-AEB4-4D922380439E}" dt="2023-06-04T18:55:59.341" v="1158" actId="478"/>
          <ac:picMkLst>
            <pc:docMk/>
            <pc:sldMk cId="3255543464" sldId="395"/>
            <ac:picMk id="31" creationId="{5D8A4F90-2779-4E5E-902D-614A53EFD327}"/>
          </ac:picMkLst>
        </pc:picChg>
      </pc:sldChg>
      <pc:sldChg chg="addSp delSp modSp modAnim">
        <pc:chgData name="Jones Eduardo Egydio" userId="a52157a0-cc2e-4d45-b37d-467c513074bb" providerId="ADAL" clId="{0DE246C4-0CED-4099-AEB4-4D922380439E}" dt="2023-06-05T12:43:10.125" v="2464" actId="20577"/>
        <pc:sldMkLst>
          <pc:docMk/>
          <pc:sldMk cId="2401999045" sldId="398"/>
        </pc:sldMkLst>
        <pc:spChg chg="mod">
          <ac:chgData name="Jones Eduardo Egydio" userId="a52157a0-cc2e-4d45-b37d-467c513074bb" providerId="ADAL" clId="{0DE246C4-0CED-4099-AEB4-4D922380439E}" dt="2023-06-05T12:43:10.125" v="2464" actId="20577"/>
          <ac:spMkLst>
            <pc:docMk/>
            <pc:sldMk cId="2401999045" sldId="398"/>
            <ac:spMk id="12" creationId="{DDA43C48-0C4E-4D70-B6F7-1B2A8CD1A7BB}"/>
          </ac:spMkLst>
        </pc:spChg>
        <pc:picChg chg="del">
          <ac:chgData name="Jones Eduardo Egydio" userId="a52157a0-cc2e-4d45-b37d-467c513074bb" providerId="ADAL" clId="{0DE246C4-0CED-4099-AEB4-4D922380439E}" dt="2023-06-04T17:59:18.881" v="109" actId="478"/>
          <ac:picMkLst>
            <pc:docMk/>
            <pc:sldMk cId="2401999045" sldId="398"/>
            <ac:picMk id="10" creationId="{8A8584BE-FAA6-417C-A04B-C849B9F8F5A0}"/>
          </ac:picMkLst>
        </pc:picChg>
        <pc:picChg chg="add del">
          <ac:chgData name="Jones Eduardo Egydio" userId="a52157a0-cc2e-4d45-b37d-467c513074bb" providerId="ADAL" clId="{0DE246C4-0CED-4099-AEB4-4D922380439E}" dt="2023-06-04T17:59:32.706" v="112"/>
          <ac:picMkLst>
            <pc:docMk/>
            <pc:sldMk cId="2401999045" sldId="398"/>
            <ac:picMk id="13" creationId="{7A784401-F13B-461D-8C30-000952DF4562}"/>
          </ac:picMkLst>
        </pc:picChg>
      </pc:sldChg>
      <pc:sldChg chg="del">
        <pc:chgData name="Jones Eduardo Egydio" userId="a52157a0-cc2e-4d45-b37d-467c513074bb" providerId="ADAL" clId="{0DE246C4-0CED-4099-AEB4-4D922380439E}" dt="2023-06-04T17:59:16.285" v="108" actId="2696"/>
        <pc:sldMkLst>
          <pc:docMk/>
          <pc:sldMk cId="1172406114" sldId="399"/>
        </pc:sldMkLst>
      </pc:sldChg>
      <pc:sldChg chg="del">
        <pc:chgData name="Jones Eduardo Egydio" userId="a52157a0-cc2e-4d45-b37d-467c513074bb" providerId="ADAL" clId="{0DE246C4-0CED-4099-AEB4-4D922380439E}" dt="2023-06-04T18:40:03.440" v="832" actId="2696"/>
        <pc:sldMkLst>
          <pc:docMk/>
          <pc:sldMk cId="4170624901" sldId="400"/>
        </pc:sldMkLst>
      </pc:sldChg>
      <pc:sldChg chg="addSp delSp modSp delAnim">
        <pc:chgData name="Jones Eduardo Egydio" userId="a52157a0-cc2e-4d45-b37d-467c513074bb" providerId="ADAL" clId="{0DE246C4-0CED-4099-AEB4-4D922380439E}" dt="2023-06-04T18:26:59.483" v="740"/>
        <pc:sldMkLst>
          <pc:docMk/>
          <pc:sldMk cId="1562371066" sldId="402"/>
        </pc:sldMkLst>
        <pc:spChg chg="del">
          <ac:chgData name="Jones Eduardo Egydio" userId="a52157a0-cc2e-4d45-b37d-467c513074bb" providerId="ADAL" clId="{0DE246C4-0CED-4099-AEB4-4D922380439E}" dt="2023-06-04T18:23:42.801" v="718" actId="478"/>
          <ac:spMkLst>
            <pc:docMk/>
            <pc:sldMk cId="1562371066" sldId="402"/>
            <ac:spMk id="11" creationId="{41D6A37C-B2EE-420B-AB7E-2E356BEA688E}"/>
          </ac:spMkLst>
        </pc:spChg>
        <pc:spChg chg="del">
          <ac:chgData name="Jones Eduardo Egydio" userId="a52157a0-cc2e-4d45-b37d-467c513074bb" providerId="ADAL" clId="{0DE246C4-0CED-4099-AEB4-4D922380439E}" dt="2023-06-04T18:23:44.946" v="719" actId="478"/>
          <ac:spMkLst>
            <pc:docMk/>
            <pc:sldMk cId="1562371066" sldId="402"/>
            <ac:spMk id="14" creationId="{C9B6F4A0-5375-4446-AF78-7E61E3189D91}"/>
          </ac:spMkLst>
        </pc:spChg>
        <pc:spChg chg="del">
          <ac:chgData name="Jones Eduardo Egydio" userId="a52157a0-cc2e-4d45-b37d-467c513074bb" providerId="ADAL" clId="{0DE246C4-0CED-4099-AEB4-4D922380439E}" dt="2023-06-04T18:23:46.970" v="720" actId="478"/>
          <ac:spMkLst>
            <pc:docMk/>
            <pc:sldMk cId="1562371066" sldId="402"/>
            <ac:spMk id="15" creationId="{510CC915-B198-43ED-BF1F-03CA476BC7A8}"/>
          </ac:spMkLst>
        </pc:spChg>
        <pc:grpChg chg="del">
          <ac:chgData name="Jones Eduardo Egydio" userId="a52157a0-cc2e-4d45-b37d-467c513074bb" providerId="ADAL" clId="{0DE246C4-0CED-4099-AEB4-4D922380439E}" dt="2023-06-04T18:12:40.059" v="658" actId="478"/>
          <ac:grpSpMkLst>
            <pc:docMk/>
            <pc:sldMk cId="1562371066" sldId="402"/>
            <ac:grpSpMk id="16" creationId="{3F41539B-0B7B-4B74-B46C-DD06E4D2154A}"/>
          </ac:grpSpMkLst>
        </pc:grpChg>
        <pc:picChg chg="del">
          <ac:chgData name="Jones Eduardo Egydio" userId="a52157a0-cc2e-4d45-b37d-467c513074bb" providerId="ADAL" clId="{0DE246C4-0CED-4099-AEB4-4D922380439E}" dt="2023-06-04T18:12:43.284" v="660" actId="478"/>
          <ac:picMkLst>
            <pc:docMk/>
            <pc:sldMk cId="1562371066" sldId="402"/>
            <ac:picMk id="6" creationId="{3DC22DA8-CB2F-403D-B179-CAE4F3F478FE}"/>
          </ac:picMkLst>
        </pc:picChg>
        <pc:picChg chg="del">
          <ac:chgData name="Jones Eduardo Egydio" userId="a52157a0-cc2e-4d45-b37d-467c513074bb" providerId="ADAL" clId="{0DE246C4-0CED-4099-AEB4-4D922380439E}" dt="2023-06-04T18:12:42.645" v="659" actId="478"/>
          <ac:picMkLst>
            <pc:docMk/>
            <pc:sldMk cId="1562371066" sldId="402"/>
            <ac:picMk id="13" creationId="{B466624A-3C91-44D7-96DD-E45EA2D345FD}"/>
          </ac:picMkLst>
        </pc:picChg>
        <pc:picChg chg="del topLvl">
          <ac:chgData name="Jones Eduardo Egydio" userId="a52157a0-cc2e-4d45-b37d-467c513074bb" providerId="ADAL" clId="{0DE246C4-0CED-4099-AEB4-4D922380439E}" dt="2023-06-04T18:12:40.059" v="658" actId="478"/>
          <ac:picMkLst>
            <pc:docMk/>
            <pc:sldMk cId="1562371066" sldId="402"/>
            <ac:picMk id="17" creationId="{7D98A648-CDEE-4B02-8FA5-48845529C39F}"/>
          </ac:picMkLst>
        </pc:picChg>
        <pc:picChg chg="topLvl">
          <ac:chgData name="Jones Eduardo Egydio" userId="a52157a0-cc2e-4d45-b37d-467c513074bb" providerId="ADAL" clId="{0DE246C4-0CED-4099-AEB4-4D922380439E}" dt="2023-06-04T18:12:40.059" v="658" actId="478"/>
          <ac:picMkLst>
            <pc:docMk/>
            <pc:sldMk cId="1562371066" sldId="402"/>
            <ac:picMk id="18" creationId="{0B042F79-82D3-4F92-93D4-E44990EABEA1}"/>
          </ac:picMkLst>
        </pc:picChg>
        <pc:picChg chg="add mod modCrop">
          <ac:chgData name="Jones Eduardo Egydio" userId="a52157a0-cc2e-4d45-b37d-467c513074bb" providerId="ADAL" clId="{0DE246C4-0CED-4099-AEB4-4D922380439E}" dt="2023-06-04T18:26:59.483" v="740"/>
          <ac:picMkLst>
            <pc:docMk/>
            <pc:sldMk cId="1562371066" sldId="402"/>
            <ac:picMk id="3074" creationId="{1D43445D-C482-494A-9EA7-6950AC275042}"/>
          </ac:picMkLst>
        </pc:picChg>
      </pc:sldChg>
      <pc:sldChg chg="del">
        <pc:chgData name="Jones Eduardo Egydio" userId="a52157a0-cc2e-4d45-b37d-467c513074bb" providerId="ADAL" clId="{0DE246C4-0CED-4099-AEB4-4D922380439E}" dt="2023-06-04T21:33:31.048" v="1906" actId="2696"/>
        <pc:sldMkLst>
          <pc:docMk/>
          <pc:sldMk cId="486386971" sldId="403"/>
        </pc:sldMkLst>
      </pc:sldChg>
      <pc:sldChg chg="del">
        <pc:chgData name="Jones Eduardo Egydio" userId="a52157a0-cc2e-4d45-b37d-467c513074bb" providerId="ADAL" clId="{0DE246C4-0CED-4099-AEB4-4D922380439E}" dt="2023-06-04T21:33:31.105" v="1908" actId="2696"/>
        <pc:sldMkLst>
          <pc:docMk/>
          <pc:sldMk cId="1319682415" sldId="405"/>
        </pc:sldMkLst>
      </pc:sldChg>
      <pc:sldChg chg="del">
        <pc:chgData name="Jones Eduardo Egydio" userId="a52157a0-cc2e-4d45-b37d-467c513074bb" providerId="ADAL" clId="{0DE246C4-0CED-4099-AEB4-4D922380439E}" dt="2023-06-04T21:33:31.156" v="1912" actId="2696"/>
        <pc:sldMkLst>
          <pc:docMk/>
          <pc:sldMk cId="3849589579" sldId="406"/>
        </pc:sldMkLst>
      </pc:sldChg>
      <pc:sldChg chg="del">
        <pc:chgData name="Jones Eduardo Egydio" userId="a52157a0-cc2e-4d45-b37d-467c513074bb" providerId="ADAL" clId="{0DE246C4-0CED-4099-AEB4-4D922380439E}" dt="2023-06-04T21:33:31.169" v="1914" actId="2696"/>
        <pc:sldMkLst>
          <pc:docMk/>
          <pc:sldMk cId="1754098550" sldId="407"/>
        </pc:sldMkLst>
      </pc:sldChg>
      <pc:sldChg chg="del">
        <pc:chgData name="Jones Eduardo Egydio" userId="a52157a0-cc2e-4d45-b37d-467c513074bb" providerId="ADAL" clId="{0DE246C4-0CED-4099-AEB4-4D922380439E}" dt="2023-06-04T21:33:31.122" v="1910" actId="2696"/>
        <pc:sldMkLst>
          <pc:docMk/>
          <pc:sldMk cId="3378582354" sldId="408"/>
        </pc:sldMkLst>
      </pc:sldChg>
      <pc:sldChg chg="del">
        <pc:chgData name="Jones Eduardo Egydio" userId="a52157a0-cc2e-4d45-b37d-467c513074bb" providerId="ADAL" clId="{0DE246C4-0CED-4099-AEB4-4D922380439E}" dt="2023-06-04T21:33:31.150" v="1911" actId="2696"/>
        <pc:sldMkLst>
          <pc:docMk/>
          <pc:sldMk cId="1160201134" sldId="410"/>
        </pc:sldMkLst>
      </pc:sldChg>
      <pc:sldChg chg="del">
        <pc:chgData name="Jones Eduardo Egydio" userId="a52157a0-cc2e-4d45-b37d-467c513074bb" providerId="ADAL" clId="{0DE246C4-0CED-4099-AEB4-4D922380439E}" dt="2023-06-04T21:33:31.163" v="1913" actId="2696"/>
        <pc:sldMkLst>
          <pc:docMk/>
          <pc:sldMk cId="361610222" sldId="411"/>
        </pc:sldMkLst>
      </pc:sldChg>
      <pc:sldChg chg="del">
        <pc:chgData name="Jones Eduardo Egydio" userId="a52157a0-cc2e-4d45-b37d-467c513074bb" providerId="ADAL" clId="{0DE246C4-0CED-4099-AEB4-4D922380439E}" dt="2023-06-04T18:56:04.456" v="1160" actId="2696"/>
        <pc:sldMkLst>
          <pc:docMk/>
          <pc:sldMk cId="3880611008" sldId="412"/>
        </pc:sldMkLst>
      </pc:sldChg>
      <pc:sldChg chg="del">
        <pc:chgData name="Jones Eduardo Egydio" userId="a52157a0-cc2e-4d45-b37d-467c513074bb" providerId="ADAL" clId="{0DE246C4-0CED-4099-AEB4-4D922380439E}" dt="2023-06-04T18:56:04.442" v="1159" actId="2696"/>
        <pc:sldMkLst>
          <pc:docMk/>
          <pc:sldMk cId="344377669" sldId="413"/>
        </pc:sldMkLst>
      </pc:sldChg>
      <pc:sldChg chg="del">
        <pc:chgData name="Jones Eduardo Egydio" userId="a52157a0-cc2e-4d45-b37d-467c513074bb" providerId="ADAL" clId="{0DE246C4-0CED-4099-AEB4-4D922380439E}" dt="2023-06-04T18:55:56.555" v="1143" actId="2696"/>
        <pc:sldMkLst>
          <pc:docMk/>
          <pc:sldMk cId="179633866" sldId="415"/>
        </pc:sldMkLst>
      </pc:sldChg>
      <pc:sldChg chg="del">
        <pc:chgData name="Jones Eduardo Egydio" userId="a52157a0-cc2e-4d45-b37d-467c513074bb" providerId="ADAL" clId="{0DE246C4-0CED-4099-AEB4-4D922380439E}" dt="2023-06-04T18:40:03.425" v="831" actId="2696"/>
        <pc:sldMkLst>
          <pc:docMk/>
          <pc:sldMk cId="2793796137" sldId="416"/>
        </pc:sldMkLst>
      </pc:sldChg>
      <pc:sldChg chg="addSp delSp modSp add setBg delAnim modAnim">
        <pc:chgData name="Jones Eduardo Egydio" userId="a52157a0-cc2e-4d45-b37d-467c513074bb" providerId="ADAL" clId="{0DE246C4-0CED-4099-AEB4-4D922380439E}" dt="2023-06-04T19:17:21.107" v="1423" actId="167"/>
        <pc:sldMkLst>
          <pc:docMk/>
          <pc:sldMk cId="3176878627" sldId="417"/>
        </pc:sldMkLst>
        <pc:spChg chg="mod">
          <ac:chgData name="Jones Eduardo Egydio" userId="a52157a0-cc2e-4d45-b37d-467c513074bb" providerId="ADAL" clId="{0DE246C4-0CED-4099-AEB4-4D922380439E}" dt="2023-06-04T18:13:22.735" v="671" actId="114"/>
          <ac:spMkLst>
            <pc:docMk/>
            <pc:sldMk cId="3176878627" sldId="417"/>
            <ac:spMk id="2" creationId="{BC79021C-FA34-431B-9263-E37956DF55C8}"/>
          </ac:spMkLst>
        </pc:spChg>
        <pc:spChg chg="add del mod">
          <ac:chgData name="Jones Eduardo Egydio" userId="a52157a0-cc2e-4d45-b37d-467c513074bb" providerId="ADAL" clId="{0DE246C4-0CED-4099-AEB4-4D922380439E}" dt="2023-06-04T18:03:44.604" v="270" actId="478"/>
          <ac:spMkLst>
            <pc:docMk/>
            <pc:sldMk cId="3176878627" sldId="417"/>
            <ac:spMk id="10" creationId="{6791052C-A580-4501-8C78-DB344BE9C158}"/>
          </ac:spMkLst>
        </pc:spChg>
        <pc:picChg chg="add mod">
          <ac:chgData name="Jones Eduardo Egydio" userId="a52157a0-cc2e-4d45-b37d-467c513074bb" providerId="ADAL" clId="{0DE246C4-0CED-4099-AEB4-4D922380439E}" dt="2023-06-04T18:14:10.134" v="680" actId="1076"/>
          <ac:picMkLst>
            <pc:docMk/>
            <pc:sldMk cId="3176878627" sldId="417"/>
            <ac:picMk id="3" creationId="{EF300374-BDBF-4FE5-8972-902FE5B0DFEE}"/>
          </ac:picMkLst>
        </pc:picChg>
        <pc:picChg chg="del">
          <ac:chgData name="Jones Eduardo Egydio" userId="a52157a0-cc2e-4d45-b37d-467c513074bb" providerId="ADAL" clId="{0DE246C4-0CED-4099-AEB4-4D922380439E}" dt="2023-06-04T18:03:01.008" v="265" actId="478"/>
          <ac:picMkLst>
            <pc:docMk/>
            <pc:sldMk cId="3176878627" sldId="417"/>
            <ac:picMk id="9" creationId="{F2115B93-9EA0-403A-94BA-953FDD860859}"/>
          </ac:picMkLst>
        </pc:picChg>
        <pc:picChg chg="add ord">
          <ac:chgData name="Jones Eduardo Egydio" userId="a52157a0-cc2e-4d45-b37d-467c513074bb" providerId="ADAL" clId="{0DE246C4-0CED-4099-AEB4-4D922380439E}" dt="2023-06-04T19:17:21.107" v="1423" actId="167"/>
          <ac:picMkLst>
            <pc:docMk/>
            <pc:sldMk cId="3176878627" sldId="417"/>
            <ac:picMk id="13" creationId="{4846B351-AC2E-48DF-BEC9-28FD87D434CA}"/>
          </ac:picMkLst>
        </pc:picChg>
      </pc:sldChg>
      <pc:sldChg chg="addSp delSp modSp add setBg delAnim modAnim">
        <pc:chgData name="Jones Eduardo Egydio" userId="a52157a0-cc2e-4d45-b37d-467c513074bb" providerId="ADAL" clId="{0DE246C4-0CED-4099-AEB4-4D922380439E}" dt="2023-06-05T12:44:18.647" v="2465" actId="20577"/>
        <pc:sldMkLst>
          <pc:docMk/>
          <pc:sldMk cId="1518825267" sldId="418"/>
        </pc:sldMkLst>
        <pc:spChg chg="mod">
          <ac:chgData name="Jones Eduardo Egydio" userId="a52157a0-cc2e-4d45-b37d-467c513074bb" providerId="ADAL" clId="{0DE246C4-0CED-4099-AEB4-4D922380439E}" dt="2023-06-04T18:13:27.208" v="672" actId="114"/>
          <ac:spMkLst>
            <pc:docMk/>
            <pc:sldMk cId="1518825267" sldId="418"/>
            <ac:spMk id="2" creationId="{BC79021C-FA34-431B-9263-E37956DF55C8}"/>
          </ac:spMkLst>
        </pc:spChg>
        <pc:spChg chg="add mod">
          <ac:chgData name="Jones Eduardo Egydio" userId="a52157a0-cc2e-4d45-b37d-467c513074bb" providerId="ADAL" clId="{0DE246C4-0CED-4099-AEB4-4D922380439E}" dt="2023-06-04T18:07:50.012" v="642" actId="403"/>
          <ac:spMkLst>
            <pc:docMk/>
            <pc:sldMk cId="1518825267" sldId="418"/>
            <ac:spMk id="8" creationId="{13091016-C3EE-46F9-ADB9-DC21AEAFE8BB}"/>
          </ac:spMkLst>
        </pc:spChg>
        <pc:spChg chg="add mod">
          <ac:chgData name="Jones Eduardo Egydio" userId="a52157a0-cc2e-4d45-b37d-467c513074bb" providerId="ADAL" clId="{0DE246C4-0CED-4099-AEB4-4D922380439E}" dt="2023-06-05T12:44:18.647" v="2465" actId="20577"/>
          <ac:spMkLst>
            <pc:docMk/>
            <pc:sldMk cId="1518825267" sldId="418"/>
            <ac:spMk id="10" creationId="{57B76C3D-BE89-48B1-9541-94A7A7633A5A}"/>
          </ac:spMkLst>
        </pc:spChg>
        <pc:spChg chg="del">
          <ac:chgData name="Jones Eduardo Egydio" userId="a52157a0-cc2e-4d45-b37d-467c513074bb" providerId="ADAL" clId="{0DE246C4-0CED-4099-AEB4-4D922380439E}" dt="2023-06-04T18:07:08.150" v="630" actId="478"/>
          <ac:spMkLst>
            <pc:docMk/>
            <pc:sldMk cId="1518825267" sldId="418"/>
            <ac:spMk id="11" creationId="{AE0427FE-5A42-4E9E-81BB-2FE1737A16CB}"/>
          </ac:spMkLst>
        </pc:spChg>
        <pc:picChg chg="del">
          <ac:chgData name="Jones Eduardo Egydio" userId="a52157a0-cc2e-4d45-b37d-467c513074bb" providerId="ADAL" clId="{0DE246C4-0CED-4099-AEB4-4D922380439E}" dt="2023-06-04T18:04:16.208" v="275" actId="478"/>
          <ac:picMkLst>
            <pc:docMk/>
            <pc:sldMk cId="1518825267" sldId="418"/>
            <ac:picMk id="3" creationId="{EF300374-BDBF-4FE5-8972-902FE5B0DFEE}"/>
          </ac:picMkLst>
        </pc:picChg>
        <pc:picChg chg="add del mod">
          <ac:chgData name="Jones Eduardo Egydio" userId="a52157a0-cc2e-4d45-b37d-467c513074bb" providerId="ADAL" clId="{0DE246C4-0CED-4099-AEB4-4D922380439E}" dt="2023-06-04T18:07:10.573" v="631" actId="478"/>
          <ac:picMkLst>
            <pc:docMk/>
            <pc:sldMk cId="1518825267" sldId="418"/>
            <ac:picMk id="4" creationId="{AC388BDE-D636-4600-B6C0-6F7A59AD3D1C}"/>
          </ac:picMkLst>
        </pc:picChg>
        <pc:picChg chg="add mod modCrop">
          <ac:chgData name="Jones Eduardo Egydio" userId="a52157a0-cc2e-4d45-b37d-467c513074bb" providerId="ADAL" clId="{0DE246C4-0CED-4099-AEB4-4D922380439E}" dt="2023-06-04T18:09:53.630" v="651" actId="1076"/>
          <ac:picMkLst>
            <pc:docMk/>
            <pc:sldMk cId="1518825267" sldId="418"/>
            <ac:picMk id="1026" creationId="{10BCE2CB-0FA4-4B73-97F8-B537583D2CFE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4T19:17:13.300" v="1421" actId="167"/>
        <pc:sldMkLst>
          <pc:docMk/>
          <pc:sldMk cId="722046382" sldId="419"/>
        </pc:sldMkLst>
        <pc:spChg chg="mod">
          <ac:chgData name="Jones Eduardo Egydio" userId="a52157a0-cc2e-4d45-b37d-467c513074bb" providerId="ADAL" clId="{0DE246C4-0CED-4099-AEB4-4D922380439E}" dt="2023-06-04T18:13:36.634" v="675" actId="114"/>
          <ac:spMkLst>
            <pc:docMk/>
            <pc:sldMk cId="722046382" sldId="419"/>
            <ac:spMk id="2" creationId="{BC79021C-FA34-431B-9263-E37956DF55C8}"/>
          </ac:spMkLst>
        </pc:spChg>
        <pc:picChg chg="del">
          <ac:chgData name="Jones Eduardo Egydio" userId="a52157a0-cc2e-4d45-b37d-467c513074bb" providerId="ADAL" clId="{0DE246C4-0CED-4099-AEB4-4D922380439E}" dt="2023-06-04T18:12:51.485" v="663" actId="478"/>
          <ac:picMkLst>
            <pc:docMk/>
            <pc:sldMk cId="722046382" sldId="419"/>
            <ac:picMk id="3" creationId="{EF300374-BDBF-4FE5-8972-902FE5B0DFEE}"/>
          </ac:picMkLst>
        </pc:picChg>
        <pc:picChg chg="add mod">
          <ac:chgData name="Jones Eduardo Egydio" userId="a52157a0-cc2e-4d45-b37d-467c513074bb" providerId="ADAL" clId="{0DE246C4-0CED-4099-AEB4-4D922380439E}" dt="2023-06-04T18:13:05.904" v="669" actId="1076"/>
          <ac:picMkLst>
            <pc:docMk/>
            <pc:sldMk cId="722046382" sldId="419"/>
            <ac:picMk id="4" creationId="{7C364400-8DA5-4689-8C53-837ECFA6B91E}"/>
          </ac:picMkLst>
        </pc:picChg>
        <pc:picChg chg="add ord">
          <ac:chgData name="Jones Eduardo Egydio" userId="a52157a0-cc2e-4d45-b37d-467c513074bb" providerId="ADAL" clId="{0DE246C4-0CED-4099-AEB4-4D922380439E}" dt="2023-06-04T19:17:13.300" v="1421" actId="167"/>
          <ac:picMkLst>
            <pc:docMk/>
            <pc:sldMk cId="722046382" sldId="419"/>
            <ac:picMk id="9" creationId="{0EA8ECB3-C637-4A5E-94F6-6426936DA295}"/>
          </ac:picMkLst>
        </pc:picChg>
      </pc:sldChg>
      <pc:sldChg chg="addSp delSp modSp add delAnim modAnim">
        <pc:chgData name="Jones Eduardo Egydio" userId="a52157a0-cc2e-4d45-b37d-467c513074bb" providerId="ADAL" clId="{0DE246C4-0CED-4099-AEB4-4D922380439E}" dt="2023-06-04T19:17:08.715" v="1419" actId="167"/>
        <pc:sldMkLst>
          <pc:docMk/>
          <pc:sldMk cId="472680155" sldId="420"/>
        </pc:sldMkLst>
        <pc:picChg chg="add mod">
          <ac:chgData name="Jones Eduardo Egydio" userId="a52157a0-cc2e-4d45-b37d-467c513074bb" providerId="ADAL" clId="{0DE246C4-0CED-4099-AEB4-4D922380439E}" dt="2023-06-04T18:15:08.258" v="687" actId="1076"/>
          <ac:picMkLst>
            <pc:docMk/>
            <pc:sldMk cId="472680155" sldId="420"/>
            <ac:picMk id="3" creationId="{7408302F-40E2-4A9F-8B76-EBCBA4A1365E}"/>
          </ac:picMkLst>
        </pc:picChg>
        <pc:picChg chg="del">
          <ac:chgData name="Jones Eduardo Egydio" userId="a52157a0-cc2e-4d45-b37d-467c513074bb" providerId="ADAL" clId="{0DE246C4-0CED-4099-AEB4-4D922380439E}" dt="2023-06-04T18:14:55.827" v="682" actId="478"/>
          <ac:picMkLst>
            <pc:docMk/>
            <pc:sldMk cId="472680155" sldId="420"/>
            <ac:picMk id="4" creationId="{7C364400-8DA5-4689-8C53-837ECFA6B91E}"/>
          </ac:picMkLst>
        </pc:picChg>
        <pc:picChg chg="add ord">
          <ac:chgData name="Jones Eduardo Egydio" userId="a52157a0-cc2e-4d45-b37d-467c513074bb" providerId="ADAL" clId="{0DE246C4-0CED-4099-AEB4-4D922380439E}" dt="2023-06-04T19:17:08.715" v="1419" actId="167"/>
          <ac:picMkLst>
            <pc:docMk/>
            <pc:sldMk cId="472680155" sldId="420"/>
            <ac:picMk id="9" creationId="{4629A425-B9AC-4C8E-8010-D9CB8771B950}"/>
          </ac:picMkLst>
        </pc:picChg>
      </pc:sldChg>
      <pc:sldChg chg="addSp delSp modSp add ord addAnim delAnim modAnim">
        <pc:chgData name="Jones Eduardo Egydio" userId="a52157a0-cc2e-4d45-b37d-467c513074bb" providerId="ADAL" clId="{0DE246C4-0CED-4099-AEB4-4D922380439E}" dt="2023-06-04T18:18:48.470" v="717"/>
        <pc:sldMkLst>
          <pc:docMk/>
          <pc:sldMk cId="296388349" sldId="421"/>
        </pc:sldMkLst>
        <pc:spChg chg="add del mod">
          <ac:chgData name="Jones Eduardo Egydio" userId="a52157a0-cc2e-4d45-b37d-467c513074bb" providerId="ADAL" clId="{0DE246C4-0CED-4099-AEB4-4D922380439E}" dt="2023-06-04T18:18:29.080" v="716" actId="403"/>
          <ac:spMkLst>
            <pc:docMk/>
            <pc:sldMk cId="296388349" sldId="421"/>
            <ac:spMk id="8" creationId="{13091016-C3EE-46F9-ADB9-DC21AEAFE8BB}"/>
          </ac:spMkLst>
        </pc:spChg>
        <pc:spChg chg="mod">
          <ac:chgData name="Jones Eduardo Egydio" userId="a52157a0-cc2e-4d45-b37d-467c513074bb" providerId="ADAL" clId="{0DE246C4-0CED-4099-AEB4-4D922380439E}" dt="2023-06-04T18:18:24.890" v="715" actId="27636"/>
          <ac:spMkLst>
            <pc:docMk/>
            <pc:sldMk cId="296388349" sldId="421"/>
            <ac:spMk id="10" creationId="{57B76C3D-BE89-48B1-9541-94A7A7633A5A}"/>
          </ac:spMkLst>
        </pc:spChg>
        <pc:picChg chg="del">
          <ac:chgData name="Jones Eduardo Egydio" userId="a52157a0-cc2e-4d45-b37d-467c513074bb" providerId="ADAL" clId="{0DE246C4-0CED-4099-AEB4-4D922380439E}" dt="2023-06-04T18:15:47.846" v="690" actId="478"/>
          <ac:picMkLst>
            <pc:docMk/>
            <pc:sldMk cId="296388349" sldId="421"/>
            <ac:picMk id="1026" creationId="{10BCE2CB-0FA4-4B73-97F8-B537583D2CFE}"/>
          </ac:picMkLst>
        </pc:picChg>
        <pc:picChg chg="add mod ord">
          <ac:chgData name="Jones Eduardo Egydio" userId="a52157a0-cc2e-4d45-b37d-467c513074bb" providerId="ADAL" clId="{0DE246C4-0CED-4099-AEB4-4D922380439E}" dt="2023-06-04T18:18:48.470" v="717"/>
          <ac:picMkLst>
            <pc:docMk/>
            <pc:sldMk cId="296388349" sldId="421"/>
            <ac:picMk id="2050" creationId="{41476A90-DA5D-40B1-AD8A-33E53A50ED29}"/>
          </ac:picMkLst>
        </pc:picChg>
      </pc:sldChg>
      <pc:sldChg chg="addSp delSp modSp add ord setBg delAnim modAnim">
        <pc:chgData name="Jones Eduardo Egydio" userId="a52157a0-cc2e-4d45-b37d-467c513074bb" providerId="ADAL" clId="{0DE246C4-0CED-4099-AEB4-4D922380439E}" dt="2023-06-04T19:17:02.484" v="1417" actId="167"/>
        <pc:sldMkLst>
          <pc:docMk/>
          <pc:sldMk cId="2210535891" sldId="422"/>
        </pc:sldMkLst>
        <pc:spChg chg="del">
          <ac:chgData name="Jones Eduardo Egydio" userId="a52157a0-cc2e-4d45-b37d-467c513074bb" providerId="ADAL" clId="{0DE246C4-0CED-4099-AEB4-4D922380439E}" dt="2023-06-04T18:28:24.523" v="745" actId="478"/>
          <ac:spMkLst>
            <pc:docMk/>
            <pc:sldMk cId="2210535891" sldId="422"/>
            <ac:spMk id="8" creationId="{13091016-C3EE-46F9-ADB9-DC21AEAFE8BB}"/>
          </ac:spMkLst>
        </pc:spChg>
        <pc:spChg chg="mod">
          <ac:chgData name="Jones Eduardo Egydio" userId="a52157a0-cc2e-4d45-b37d-467c513074bb" providerId="ADAL" clId="{0DE246C4-0CED-4099-AEB4-4D922380439E}" dt="2023-06-04T18:30:01.364" v="767" actId="14100"/>
          <ac:spMkLst>
            <pc:docMk/>
            <pc:sldMk cId="2210535891" sldId="422"/>
            <ac:spMk id="10" creationId="{57B76C3D-BE89-48B1-9541-94A7A7633A5A}"/>
          </ac:spMkLst>
        </pc:spChg>
        <pc:picChg chg="add mod">
          <ac:chgData name="Jones Eduardo Egydio" userId="a52157a0-cc2e-4d45-b37d-467c513074bb" providerId="ADAL" clId="{0DE246C4-0CED-4099-AEB4-4D922380439E}" dt="2023-06-04T18:30:16.671" v="769" actId="1076"/>
          <ac:picMkLst>
            <pc:docMk/>
            <pc:sldMk cId="2210535891" sldId="422"/>
            <ac:picMk id="3" creationId="{183FB792-D570-4F86-A60A-64D757F28F06}"/>
          </ac:picMkLst>
        </pc:picChg>
        <pc:picChg chg="add ord">
          <ac:chgData name="Jones Eduardo Egydio" userId="a52157a0-cc2e-4d45-b37d-467c513074bb" providerId="ADAL" clId="{0DE246C4-0CED-4099-AEB4-4D922380439E}" dt="2023-06-04T19:17:02.484" v="1417" actId="167"/>
          <ac:picMkLst>
            <pc:docMk/>
            <pc:sldMk cId="2210535891" sldId="422"/>
            <ac:picMk id="11" creationId="{91378957-0DEC-4EEB-8117-67E0CF18B7FF}"/>
          </ac:picMkLst>
        </pc:picChg>
        <pc:picChg chg="del">
          <ac:chgData name="Jones Eduardo Egydio" userId="a52157a0-cc2e-4d45-b37d-467c513074bb" providerId="ADAL" clId="{0DE246C4-0CED-4099-AEB4-4D922380439E}" dt="2023-06-04T18:29:23.025" v="760" actId="478"/>
          <ac:picMkLst>
            <pc:docMk/>
            <pc:sldMk cId="2210535891" sldId="422"/>
            <ac:picMk id="1026" creationId="{10BCE2CB-0FA4-4B73-97F8-B537583D2CFE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5T21:01:18.623" v="2925"/>
        <pc:sldMkLst>
          <pc:docMk/>
          <pc:sldMk cId="3173276051" sldId="423"/>
        </pc:sldMkLst>
        <pc:spChg chg="del">
          <ac:chgData name="Jones Eduardo Egydio" userId="a52157a0-cc2e-4d45-b37d-467c513074bb" providerId="ADAL" clId="{0DE246C4-0CED-4099-AEB4-4D922380439E}" dt="2023-06-04T18:35:32.199" v="784" actId="478"/>
          <ac:spMkLst>
            <pc:docMk/>
            <pc:sldMk cId="3173276051" sldId="423"/>
            <ac:spMk id="8" creationId="{13091016-C3EE-46F9-ADB9-DC21AEAFE8BB}"/>
          </ac:spMkLst>
        </pc:spChg>
        <pc:spChg chg="mod">
          <ac:chgData name="Jones Eduardo Egydio" userId="a52157a0-cc2e-4d45-b37d-467c513074bb" providerId="ADAL" clId="{0DE246C4-0CED-4099-AEB4-4D922380439E}" dt="2023-06-05T21:01:18.623" v="2925"/>
          <ac:spMkLst>
            <pc:docMk/>
            <pc:sldMk cId="3173276051" sldId="423"/>
            <ac:spMk id="10" creationId="{57B76C3D-BE89-48B1-9541-94A7A7633A5A}"/>
          </ac:spMkLst>
        </pc:spChg>
        <pc:graphicFrameChg chg="add mod modGraphic">
          <ac:chgData name="Jones Eduardo Egydio" userId="a52157a0-cc2e-4d45-b37d-467c513074bb" providerId="ADAL" clId="{0DE246C4-0CED-4099-AEB4-4D922380439E}" dt="2023-06-05T20:58:11.631" v="2923" actId="207"/>
          <ac:graphicFrameMkLst>
            <pc:docMk/>
            <pc:sldMk cId="3173276051" sldId="423"/>
            <ac:graphicFrameMk id="8" creationId="{6EDC19AB-79B4-4679-A336-39B66FABD93D}"/>
          </ac:graphicFrameMkLst>
        </pc:graphicFrameChg>
        <pc:picChg chg="del">
          <ac:chgData name="Jones Eduardo Egydio" userId="a52157a0-cc2e-4d45-b37d-467c513074bb" providerId="ADAL" clId="{0DE246C4-0CED-4099-AEB4-4D922380439E}" dt="2023-06-04T18:34:34.975" v="775" actId="478"/>
          <ac:picMkLst>
            <pc:docMk/>
            <pc:sldMk cId="3173276051" sldId="423"/>
            <ac:picMk id="2050" creationId="{41476A90-DA5D-40B1-AD8A-33E53A50ED29}"/>
          </ac:picMkLst>
        </pc:picChg>
        <pc:picChg chg="add mod ord">
          <ac:chgData name="Jones Eduardo Egydio" userId="a52157a0-cc2e-4d45-b37d-467c513074bb" providerId="ADAL" clId="{0DE246C4-0CED-4099-AEB4-4D922380439E}" dt="2023-06-04T19:12:28.577" v="1272"/>
          <ac:picMkLst>
            <pc:docMk/>
            <pc:sldMk cId="3173276051" sldId="423"/>
            <ac:picMk id="4098" creationId="{F1ED335B-1874-4A8D-B5AD-8A46E5370ECD}"/>
          </ac:picMkLst>
        </pc:picChg>
      </pc:sldChg>
      <pc:sldChg chg="modSp add modAnim">
        <pc:chgData name="Jones Eduardo Egydio" userId="a52157a0-cc2e-4d45-b37d-467c513074bb" providerId="ADAL" clId="{0DE246C4-0CED-4099-AEB4-4D922380439E}" dt="2023-06-04T19:12:23.333" v="1271"/>
        <pc:sldMkLst>
          <pc:docMk/>
          <pc:sldMk cId="4276972869" sldId="424"/>
        </pc:sldMkLst>
        <pc:spChg chg="mod">
          <ac:chgData name="Jones Eduardo Egydio" userId="a52157a0-cc2e-4d45-b37d-467c513074bb" providerId="ADAL" clId="{0DE246C4-0CED-4099-AEB4-4D922380439E}" dt="2023-06-04T18:39:24.218" v="828"/>
          <ac:spMkLst>
            <pc:docMk/>
            <pc:sldMk cId="4276972869" sldId="424"/>
            <ac:spMk id="10" creationId="{57B76C3D-BE89-48B1-9541-94A7A7633A5A}"/>
          </ac:spMkLst>
        </pc:spChg>
        <pc:picChg chg="mod">
          <ac:chgData name="Jones Eduardo Egydio" userId="a52157a0-cc2e-4d45-b37d-467c513074bb" providerId="ADAL" clId="{0DE246C4-0CED-4099-AEB4-4D922380439E}" dt="2023-06-04T19:12:23.333" v="1271"/>
          <ac:picMkLst>
            <pc:docMk/>
            <pc:sldMk cId="4276972869" sldId="424"/>
            <ac:picMk id="4098" creationId="{F1ED335B-1874-4A8D-B5AD-8A46E5370ECD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5T12:48:12.664" v="2466"/>
        <pc:sldMkLst>
          <pc:docMk/>
          <pc:sldMk cId="2895896679" sldId="425"/>
        </pc:sldMkLst>
        <pc:spChg chg="add del mod">
          <ac:chgData name="Jones Eduardo Egydio" userId="a52157a0-cc2e-4d45-b37d-467c513074bb" providerId="ADAL" clId="{0DE246C4-0CED-4099-AEB4-4D922380439E}" dt="2023-06-04T18:40:42.808" v="900" actId="478"/>
          <ac:spMkLst>
            <pc:docMk/>
            <pc:sldMk cId="2895896679" sldId="425"/>
            <ac:spMk id="6" creationId="{91CAC311-F773-4B22-87D8-A4E35B5F7FE0}"/>
          </ac:spMkLst>
        </pc:spChg>
        <pc:spChg chg="del mod">
          <ac:chgData name="Jones Eduardo Egydio" userId="a52157a0-cc2e-4d45-b37d-467c513074bb" providerId="ADAL" clId="{0DE246C4-0CED-4099-AEB4-4D922380439E}" dt="2023-06-04T18:40:40.405" v="899" actId="478"/>
          <ac:spMkLst>
            <pc:docMk/>
            <pc:sldMk cId="2895896679" sldId="425"/>
            <ac:spMk id="10" creationId="{57B76C3D-BE89-48B1-9541-94A7A7633A5A}"/>
          </ac:spMkLst>
        </pc:spChg>
        <pc:spChg chg="add mod">
          <ac:chgData name="Jones Eduardo Egydio" userId="a52157a0-cc2e-4d45-b37d-467c513074bb" providerId="ADAL" clId="{0DE246C4-0CED-4099-AEB4-4D922380439E}" dt="2023-06-04T18:41:03.177" v="902"/>
          <ac:spMkLst>
            <pc:docMk/>
            <pc:sldMk cId="2895896679" sldId="425"/>
            <ac:spMk id="11" creationId="{F9D5BDAB-9499-4183-9272-6B84472853A5}"/>
          </ac:spMkLst>
        </pc:spChg>
        <pc:picChg chg="del">
          <ac:chgData name="Jones Eduardo Egydio" userId="a52157a0-cc2e-4d45-b37d-467c513074bb" providerId="ADAL" clId="{0DE246C4-0CED-4099-AEB4-4D922380439E}" dt="2023-06-04T18:40:36.188" v="898" actId="478"/>
          <ac:picMkLst>
            <pc:docMk/>
            <pc:sldMk cId="2895896679" sldId="425"/>
            <ac:picMk id="3" creationId="{183FB792-D570-4F86-A60A-64D757F28F06}"/>
          </ac:picMkLst>
        </pc:picChg>
        <pc:picChg chg="add mod">
          <ac:chgData name="Jones Eduardo Egydio" userId="a52157a0-cc2e-4d45-b37d-467c513074bb" providerId="ADAL" clId="{0DE246C4-0CED-4099-AEB4-4D922380439E}" dt="2023-06-04T18:41:22.227" v="905" actId="1076"/>
          <ac:picMkLst>
            <pc:docMk/>
            <pc:sldMk cId="2895896679" sldId="425"/>
            <ac:picMk id="7" creationId="{33BEE5C3-733B-4D69-8A1A-C6FFD807BBD4}"/>
          </ac:picMkLst>
        </pc:picChg>
        <pc:picChg chg="add ord">
          <ac:chgData name="Jones Eduardo Egydio" userId="a52157a0-cc2e-4d45-b37d-467c513074bb" providerId="ADAL" clId="{0DE246C4-0CED-4099-AEB4-4D922380439E}" dt="2023-06-04T19:16:56.429" v="1415" actId="167"/>
          <ac:picMkLst>
            <pc:docMk/>
            <pc:sldMk cId="2895896679" sldId="425"/>
            <ac:picMk id="13" creationId="{7F7F69D2-5265-4BCE-83D2-F0D016A76D64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4T19:16:50.535" v="1413" actId="167"/>
        <pc:sldMkLst>
          <pc:docMk/>
          <pc:sldMk cId="230125919" sldId="426"/>
        </pc:sldMkLst>
        <pc:spChg chg="add mod">
          <ac:chgData name="Jones Eduardo Egydio" userId="a52157a0-cc2e-4d45-b37d-467c513074bb" providerId="ADAL" clId="{0DE246C4-0CED-4099-AEB4-4D922380439E}" dt="2023-06-04T19:03:05.914" v="1173" actId="20577"/>
          <ac:spMkLst>
            <pc:docMk/>
            <pc:sldMk cId="230125919" sldId="426"/>
            <ac:spMk id="8" creationId="{8AA755BC-5EAB-4D3B-90A3-60DBF84064AB}"/>
          </ac:spMkLst>
        </pc:spChg>
        <pc:spChg chg="del">
          <ac:chgData name="Jones Eduardo Egydio" userId="a52157a0-cc2e-4d45-b37d-467c513074bb" providerId="ADAL" clId="{0DE246C4-0CED-4099-AEB4-4D922380439E}" dt="2023-06-04T18:42:04.177" v="907" actId="478"/>
          <ac:spMkLst>
            <pc:docMk/>
            <pc:sldMk cId="230125919" sldId="426"/>
            <ac:spMk id="11" creationId="{F9D5BDAB-9499-4183-9272-6B84472853A5}"/>
          </ac:spMkLst>
        </pc:spChg>
        <pc:picChg chg="add mod">
          <ac:chgData name="Jones Eduardo Egydio" userId="a52157a0-cc2e-4d45-b37d-467c513074bb" providerId="ADAL" clId="{0DE246C4-0CED-4099-AEB4-4D922380439E}" dt="2023-06-04T18:54:48.388" v="1142" actId="1076"/>
          <ac:picMkLst>
            <pc:docMk/>
            <pc:sldMk cId="230125919" sldId="426"/>
            <ac:picMk id="3" creationId="{A351D014-67B9-4636-9201-4C60716ED059}"/>
          </ac:picMkLst>
        </pc:picChg>
        <pc:picChg chg="del">
          <ac:chgData name="Jones Eduardo Egydio" userId="a52157a0-cc2e-4d45-b37d-467c513074bb" providerId="ADAL" clId="{0DE246C4-0CED-4099-AEB4-4D922380439E}" dt="2023-06-04T18:42:05.937" v="908" actId="478"/>
          <ac:picMkLst>
            <pc:docMk/>
            <pc:sldMk cId="230125919" sldId="426"/>
            <ac:picMk id="7" creationId="{33BEE5C3-733B-4D69-8A1A-C6FFD807BBD4}"/>
          </ac:picMkLst>
        </pc:picChg>
        <pc:picChg chg="add ord">
          <ac:chgData name="Jones Eduardo Egydio" userId="a52157a0-cc2e-4d45-b37d-467c513074bb" providerId="ADAL" clId="{0DE246C4-0CED-4099-AEB4-4D922380439E}" dt="2023-06-04T19:16:50.535" v="1413" actId="167"/>
          <ac:picMkLst>
            <pc:docMk/>
            <pc:sldMk cId="230125919" sldId="426"/>
            <ac:picMk id="10" creationId="{4B39AFF5-CCC7-4959-98C5-8296B016012E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5T12:54:10.909" v="2467" actId="122"/>
        <pc:sldMkLst>
          <pc:docMk/>
          <pc:sldMk cId="351183937" sldId="427"/>
        </pc:sldMkLst>
        <pc:spChg chg="add del mod">
          <ac:chgData name="Jones Eduardo Egydio" userId="a52157a0-cc2e-4d45-b37d-467c513074bb" providerId="ADAL" clId="{0DE246C4-0CED-4099-AEB4-4D922380439E}" dt="2023-06-04T18:44:19.335" v="920" actId="478"/>
          <ac:spMkLst>
            <pc:docMk/>
            <pc:sldMk cId="351183937" sldId="427"/>
            <ac:spMk id="4" creationId="{9B7CCD6D-D9AD-46EB-B9CE-5F453A636DB0}"/>
          </ac:spMkLst>
        </pc:spChg>
        <pc:spChg chg="del">
          <ac:chgData name="Jones Eduardo Egydio" userId="a52157a0-cc2e-4d45-b37d-467c513074bb" providerId="ADAL" clId="{0DE246C4-0CED-4099-AEB4-4D922380439E}" dt="2023-06-04T18:44:10.304" v="917" actId="478"/>
          <ac:spMkLst>
            <pc:docMk/>
            <pc:sldMk cId="351183937" sldId="427"/>
            <ac:spMk id="10" creationId="{57B76C3D-BE89-48B1-9541-94A7A7633A5A}"/>
          </ac:spMkLst>
        </pc:spChg>
        <pc:spChg chg="add del">
          <ac:chgData name="Jones Eduardo Egydio" userId="a52157a0-cc2e-4d45-b37d-467c513074bb" providerId="ADAL" clId="{0DE246C4-0CED-4099-AEB4-4D922380439E}" dt="2023-06-04T18:44:17.323" v="919"/>
          <ac:spMkLst>
            <pc:docMk/>
            <pc:sldMk cId="351183937" sldId="427"/>
            <ac:spMk id="11" creationId="{463FFE26-05D4-4EC8-9941-1EDE3ABA85CE}"/>
          </ac:spMkLst>
        </pc:spChg>
        <pc:spChg chg="add">
          <ac:chgData name="Jones Eduardo Egydio" userId="a52157a0-cc2e-4d45-b37d-467c513074bb" providerId="ADAL" clId="{0DE246C4-0CED-4099-AEB4-4D922380439E}" dt="2023-06-04T18:44:20.449" v="921"/>
          <ac:spMkLst>
            <pc:docMk/>
            <pc:sldMk cId="351183937" sldId="427"/>
            <ac:spMk id="13" creationId="{6D3948AA-A4BF-45B9-89B3-71BB6DBF7087}"/>
          </ac:spMkLst>
        </pc:spChg>
        <pc:graphicFrameChg chg="add mod modGraphic">
          <ac:chgData name="Jones Eduardo Egydio" userId="a52157a0-cc2e-4d45-b37d-467c513074bb" providerId="ADAL" clId="{0DE246C4-0CED-4099-AEB4-4D922380439E}" dt="2023-06-05T12:54:10.909" v="2467" actId="122"/>
          <ac:graphicFrameMkLst>
            <pc:docMk/>
            <pc:sldMk cId="351183937" sldId="427"/>
            <ac:graphicFrameMk id="6" creationId="{82BD811E-FB2C-44A1-84D2-D86EFF433905}"/>
          </ac:graphicFrameMkLst>
        </pc:graphicFrameChg>
        <pc:picChg chg="mod">
          <ac:chgData name="Jones Eduardo Egydio" userId="a52157a0-cc2e-4d45-b37d-467c513074bb" providerId="ADAL" clId="{0DE246C4-0CED-4099-AEB4-4D922380439E}" dt="2023-06-04T19:12:13.313" v="1270"/>
          <ac:picMkLst>
            <pc:docMk/>
            <pc:sldMk cId="351183937" sldId="427"/>
            <ac:picMk id="4098" creationId="{F1ED335B-1874-4A8D-B5AD-8A46E5370ECD}"/>
          </ac:picMkLst>
        </pc:picChg>
      </pc:sldChg>
      <pc:sldChg chg="delSp modSp add setBg delAnim modAnim">
        <pc:chgData name="Jones Eduardo Egydio" userId="a52157a0-cc2e-4d45-b37d-467c513074bb" providerId="ADAL" clId="{0DE246C4-0CED-4099-AEB4-4D922380439E}" dt="2023-06-05T21:03:30.367" v="2932" actId="1036"/>
        <pc:sldMkLst>
          <pc:docMk/>
          <pc:sldMk cId="2090228963" sldId="428"/>
        </pc:sldMkLst>
        <pc:spChg chg="mod">
          <ac:chgData name="Jones Eduardo Egydio" userId="a52157a0-cc2e-4d45-b37d-467c513074bb" providerId="ADAL" clId="{0DE246C4-0CED-4099-AEB4-4D922380439E}" dt="2023-06-05T21:03:01.036" v="2930"/>
          <ac:spMkLst>
            <pc:docMk/>
            <pc:sldMk cId="2090228963" sldId="428"/>
            <ac:spMk id="13" creationId="{6D3948AA-A4BF-45B9-89B3-71BB6DBF7087}"/>
          </ac:spMkLst>
        </pc:spChg>
        <pc:graphicFrameChg chg="del">
          <ac:chgData name="Jones Eduardo Egydio" userId="a52157a0-cc2e-4d45-b37d-467c513074bb" providerId="ADAL" clId="{0DE246C4-0CED-4099-AEB4-4D922380439E}" dt="2023-06-04T18:50:58.729" v="1102" actId="478"/>
          <ac:graphicFrameMkLst>
            <pc:docMk/>
            <pc:sldMk cId="2090228963" sldId="428"/>
            <ac:graphicFrameMk id="6" creationId="{82BD811E-FB2C-44A1-84D2-D86EFF433905}"/>
          </ac:graphicFrameMkLst>
        </pc:graphicFrameChg>
        <pc:picChg chg="mod">
          <ac:chgData name="Jones Eduardo Egydio" userId="a52157a0-cc2e-4d45-b37d-467c513074bb" providerId="ADAL" clId="{0DE246C4-0CED-4099-AEB4-4D922380439E}" dt="2023-06-05T21:03:30.367" v="2932" actId="1036"/>
          <ac:picMkLst>
            <pc:docMk/>
            <pc:sldMk cId="2090228963" sldId="428"/>
            <ac:picMk id="4098" creationId="{F1ED335B-1874-4A8D-B5AD-8A46E5370ECD}"/>
          </ac:picMkLst>
        </pc:picChg>
      </pc:sldChg>
      <pc:sldChg chg="add del setBg">
        <pc:chgData name="Jones Eduardo Egydio" userId="a52157a0-cc2e-4d45-b37d-467c513074bb" providerId="ADAL" clId="{0DE246C4-0CED-4099-AEB4-4D922380439E}" dt="2023-06-04T18:48:25.489" v="1059"/>
        <pc:sldMkLst>
          <pc:docMk/>
          <pc:sldMk cId="2185228768" sldId="428"/>
        </pc:sldMkLst>
      </pc:sldChg>
      <pc:sldChg chg="addSp delSp modSp add ord delAnim modAnim">
        <pc:chgData name="Jones Eduardo Egydio" userId="a52157a0-cc2e-4d45-b37d-467c513074bb" providerId="ADAL" clId="{0DE246C4-0CED-4099-AEB4-4D922380439E}" dt="2023-06-04T19:16:21.249" v="1407" actId="1076"/>
        <pc:sldMkLst>
          <pc:docMk/>
          <pc:sldMk cId="205603055" sldId="429"/>
        </pc:sldMkLst>
        <pc:spChg chg="add del mod">
          <ac:chgData name="Jones Eduardo Egydio" userId="a52157a0-cc2e-4d45-b37d-467c513074bb" providerId="ADAL" clId="{0DE246C4-0CED-4099-AEB4-4D922380439E}" dt="2023-06-04T19:14:19.865" v="1325" actId="478"/>
          <ac:spMkLst>
            <pc:docMk/>
            <pc:sldMk cId="205603055" sldId="429"/>
            <ac:spMk id="7" creationId="{EE4E537E-5F90-41C4-9AE1-FF81D81678FB}"/>
          </ac:spMkLst>
        </pc:spChg>
        <pc:spChg chg="del mod">
          <ac:chgData name="Jones Eduardo Egydio" userId="a52157a0-cc2e-4d45-b37d-467c513074bb" providerId="ADAL" clId="{0DE246C4-0CED-4099-AEB4-4D922380439E}" dt="2023-06-04T19:14:17.614" v="1324" actId="478"/>
          <ac:spMkLst>
            <pc:docMk/>
            <pc:sldMk cId="205603055" sldId="429"/>
            <ac:spMk id="10" creationId="{57B76C3D-BE89-48B1-9541-94A7A7633A5A}"/>
          </ac:spMkLst>
        </pc:spChg>
        <pc:spChg chg="add mod">
          <ac:chgData name="Jones Eduardo Egydio" userId="a52157a0-cc2e-4d45-b37d-467c513074bb" providerId="ADAL" clId="{0DE246C4-0CED-4099-AEB4-4D922380439E}" dt="2023-06-04T19:14:45.606" v="1398" actId="20577"/>
          <ac:spMkLst>
            <pc:docMk/>
            <pc:sldMk cId="205603055" sldId="429"/>
            <ac:spMk id="11" creationId="{23C41DD3-A85D-4F5A-B3A1-66C28D2E8B46}"/>
          </ac:spMkLst>
        </pc:spChg>
        <pc:picChg chg="del">
          <ac:chgData name="Jones Eduardo Egydio" userId="a52157a0-cc2e-4d45-b37d-467c513074bb" providerId="ADAL" clId="{0DE246C4-0CED-4099-AEB4-4D922380439E}" dt="2023-06-04T19:13:28.560" v="1273" actId="478"/>
          <ac:picMkLst>
            <pc:docMk/>
            <pc:sldMk cId="205603055" sldId="429"/>
            <ac:picMk id="3" creationId="{183FB792-D570-4F86-A60A-64D757F28F06}"/>
          </ac:picMkLst>
        </pc:picChg>
        <pc:picChg chg="add mod">
          <ac:chgData name="Jones Eduardo Egydio" userId="a52157a0-cc2e-4d45-b37d-467c513074bb" providerId="ADAL" clId="{0DE246C4-0CED-4099-AEB4-4D922380439E}" dt="2023-06-04T19:16:21.249" v="1407" actId="1076"/>
          <ac:picMkLst>
            <pc:docMk/>
            <pc:sldMk cId="205603055" sldId="429"/>
            <ac:picMk id="4" creationId="{E59B9CE7-60F8-479D-AD72-DC9ABF5B4EA0}"/>
          </ac:picMkLst>
        </pc:picChg>
        <pc:picChg chg="add ord">
          <ac:chgData name="Jones Eduardo Egydio" userId="a52157a0-cc2e-4d45-b37d-467c513074bb" providerId="ADAL" clId="{0DE246C4-0CED-4099-AEB4-4D922380439E}" dt="2023-06-04T19:16:05.778" v="1403" actId="167"/>
          <ac:picMkLst>
            <pc:docMk/>
            <pc:sldMk cId="205603055" sldId="429"/>
            <ac:picMk id="13" creationId="{3CED8617-1553-4163-ADEE-64B14019E904}"/>
          </ac:picMkLst>
        </pc:picChg>
      </pc:sldChg>
      <pc:sldChg chg="addSp delSp modSp add modAnim">
        <pc:chgData name="Jones Eduardo Egydio" userId="a52157a0-cc2e-4d45-b37d-467c513074bb" providerId="ADAL" clId="{0DE246C4-0CED-4099-AEB4-4D922380439E}" dt="2023-06-04T19:16:44.450" v="1411" actId="167"/>
        <pc:sldMkLst>
          <pc:docMk/>
          <pc:sldMk cId="1444076023" sldId="430"/>
        </pc:sldMkLst>
        <pc:spChg chg="mod">
          <ac:chgData name="Jones Eduardo Egydio" userId="a52157a0-cc2e-4d45-b37d-467c513074bb" providerId="ADAL" clId="{0DE246C4-0CED-4099-AEB4-4D922380439E}" dt="2023-06-04T19:05:00.695" v="1194" actId="108"/>
          <ac:spMkLst>
            <pc:docMk/>
            <pc:sldMk cId="1444076023" sldId="430"/>
            <ac:spMk id="8" creationId="{8AA755BC-5EAB-4D3B-90A3-60DBF84064AB}"/>
          </ac:spMkLst>
        </pc:spChg>
        <pc:picChg chg="del">
          <ac:chgData name="Jones Eduardo Egydio" userId="a52157a0-cc2e-4d45-b37d-467c513074bb" providerId="ADAL" clId="{0DE246C4-0CED-4099-AEB4-4D922380439E}" dt="2023-06-04T19:03:11.184" v="1174" actId="478"/>
          <ac:picMkLst>
            <pc:docMk/>
            <pc:sldMk cId="1444076023" sldId="430"/>
            <ac:picMk id="3" creationId="{A351D014-67B9-4636-9201-4C60716ED059}"/>
          </ac:picMkLst>
        </pc:picChg>
        <pc:picChg chg="add mod">
          <ac:chgData name="Jones Eduardo Egydio" userId="a52157a0-cc2e-4d45-b37d-467c513074bb" providerId="ADAL" clId="{0DE246C4-0CED-4099-AEB4-4D922380439E}" dt="2023-06-04T19:04:34.435" v="1192" actId="1076"/>
          <ac:picMkLst>
            <pc:docMk/>
            <pc:sldMk cId="1444076023" sldId="430"/>
            <ac:picMk id="4" creationId="{2BFCBAF4-9535-43B0-9130-70B1BF58A369}"/>
          </ac:picMkLst>
        </pc:picChg>
        <pc:picChg chg="add ord">
          <ac:chgData name="Jones Eduardo Egydio" userId="a52157a0-cc2e-4d45-b37d-467c513074bb" providerId="ADAL" clId="{0DE246C4-0CED-4099-AEB4-4D922380439E}" dt="2023-06-04T19:16:44.450" v="1411" actId="167"/>
          <ac:picMkLst>
            <pc:docMk/>
            <pc:sldMk cId="1444076023" sldId="430"/>
            <ac:picMk id="9" creationId="{C833E1E6-BFD3-41CF-BBD2-81A77F3FE681}"/>
          </ac:picMkLst>
        </pc:picChg>
      </pc:sldChg>
      <pc:sldChg chg="addSp delSp modSp add delAnim modAnim">
        <pc:chgData name="Jones Eduardo Egydio" userId="a52157a0-cc2e-4d45-b37d-467c513074bb" providerId="ADAL" clId="{0DE246C4-0CED-4099-AEB4-4D922380439E}" dt="2023-06-05T13:03:16.909" v="2468" actId="20577"/>
        <pc:sldMkLst>
          <pc:docMk/>
          <pc:sldMk cId="2176203076" sldId="431"/>
        </pc:sldMkLst>
        <pc:spChg chg="mod">
          <ac:chgData name="Jones Eduardo Egydio" userId="a52157a0-cc2e-4d45-b37d-467c513074bb" providerId="ADAL" clId="{0DE246C4-0CED-4099-AEB4-4D922380439E}" dt="2023-06-05T13:03:16.909" v="2468" actId="20577"/>
          <ac:spMkLst>
            <pc:docMk/>
            <pc:sldMk cId="2176203076" sldId="431"/>
            <ac:spMk id="8" creationId="{8AA755BC-5EAB-4D3B-90A3-60DBF84064AB}"/>
          </ac:spMkLst>
        </pc:spChg>
        <pc:picChg chg="add mod">
          <ac:chgData name="Jones Eduardo Egydio" userId="a52157a0-cc2e-4d45-b37d-467c513074bb" providerId="ADAL" clId="{0DE246C4-0CED-4099-AEB4-4D922380439E}" dt="2023-06-04T19:08:20.041" v="1238" actId="12788"/>
          <ac:picMkLst>
            <pc:docMk/>
            <pc:sldMk cId="2176203076" sldId="431"/>
            <ac:picMk id="3" creationId="{79AA6436-4391-49D6-91FB-5F1F9DF4CE17}"/>
          </ac:picMkLst>
        </pc:picChg>
        <pc:picChg chg="del">
          <ac:chgData name="Jones Eduardo Egydio" userId="a52157a0-cc2e-4d45-b37d-467c513074bb" providerId="ADAL" clId="{0DE246C4-0CED-4099-AEB4-4D922380439E}" dt="2023-06-04T19:05:32.678" v="1196" actId="478"/>
          <ac:picMkLst>
            <pc:docMk/>
            <pc:sldMk cId="2176203076" sldId="431"/>
            <ac:picMk id="4" creationId="{2BFCBAF4-9535-43B0-9130-70B1BF58A369}"/>
          </ac:picMkLst>
        </pc:picChg>
        <pc:picChg chg="add ord">
          <ac:chgData name="Jones Eduardo Egydio" userId="a52157a0-cc2e-4d45-b37d-467c513074bb" providerId="ADAL" clId="{0DE246C4-0CED-4099-AEB4-4D922380439E}" dt="2023-06-04T19:16:34.564" v="1409" actId="167"/>
          <ac:picMkLst>
            <pc:docMk/>
            <pc:sldMk cId="2176203076" sldId="431"/>
            <ac:picMk id="9" creationId="{AD0A35F0-CCB4-400C-8AC6-C19C4BF293D4}"/>
          </ac:picMkLst>
        </pc:picChg>
      </pc:sldChg>
      <pc:sldChg chg="delSp modSp add del ord delAnim modAnim">
        <pc:chgData name="Jones Eduardo Egydio" userId="a52157a0-cc2e-4d45-b37d-467c513074bb" providerId="ADAL" clId="{0DE246C4-0CED-4099-AEB4-4D922380439E}" dt="2023-06-04T19:10:52.963" v="1267" actId="2696"/>
        <pc:sldMkLst>
          <pc:docMk/>
          <pc:sldMk cId="488740982" sldId="432"/>
        </pc:sldMkLst>
        <pc:spChg chg="mod">
          <ac:chgData name="Jones Eduardo Egydio" userId="a52157a0-cc2e-4d45-b37d-467c513074bb" providerId="ADAL" clId="{0DE246C4-0CED-4099-AEB4-4D922380439E}" dt="2023-06-04T19:10:20.683" v="1261" actId="20577"/>
          <ac:spMkLst>
            <pc:docMk/>
            <pc:sldMk cId="488740982" sldId="432"/>
            <ac:spMk id="8" creationId="{8AA755BC-5EAB-4D3B-90A3-60DBF84064AB}"/>
          </ac:spMkLst>
        </pc:spChg>
        <pc:picChg chg="del">
          <ac:chgData name="Jones Eduardo Egydio" userId="a52157a0-cc2e-4d45-b37d-467c513074bb" providerId="ADAL" clId="{0DE246C4-0CED-4099-AEB4-4D922380439E}" dt="2023-06-04T19:08:39.114" v="1241" actId="478"/>
          <ac:picMkLst>
            <pc:docMk/>
            <pc:sldMk cId="488740982" sldId="432"/>
            <ac:picMk id="4" creationId="{2BFCBAF4-9535-43B0-9130-70B1BF58A369}"/>
          </ac:picMkLst>
        </pc:picChg>
      </pc:sldChg>
      <pc:sldChg chg="addSp delSp modSp add ord delAnim modAnim">
        <pc:chgData name="Jones Eduardo Egydio" userId="a52157a0-cc2e-4d45-b37d-467c513074bb" providerId="ADAL" clId="{0DE246C4-0CED-4099-AEB4-4D922380439E}" dt="2023-06-04T21:05:21.128" v="1815" actId="20577"/>
        <pc:sldMkLst>
          <pc:docMk/>
          <pc:sldMk cId="496113373" sldId="433"/>
        </pc:sldMkLst>
        <pc:spChg chg="add del mod">
          <ac:chgData name="Jones Eduardo Egydio" userId="a52157a0-cc2e-4d45-b37d-467c513074bb" providerId="ADAL" clId="{0DE246C4-0CED-4099-AEB4-4D922380439E}" dt="2023-06-04T19:10:48.440" v="1265" actId="478"/>
          <ac:spMkLst>
            <pc:docMk/>
            <pc:sldMk cId="496113373" sldId="433"/>
            <ac:spMk id="4" creationId="{CFF8A827-7A72-4000-9D65-D1FFAFDBA98E}"/>
          </ac:spMkLst>
        </pc:spChg>
        <pc:spChg chg="add mod">
          <ac:chgData name="Jones Eduardo Egydio" userId="a52157a0-cc2e-4d45-b37d-467c513074bb" providerId="ADAL" clId="{0DE246C4-0CED-4099-AEB4-4D922380439E}" dt="2023-06-04T21:05:21.128" v="1815" actId="20577"/>
          <ac:spMkLst>
            <pc:docMk/>
            <pc:sldMk cId="496113373" sldId="433"/>
            <ac:spMk id="10" creationId="{FB8DBAA3-CD64-41A4-AB26-90029D1F4C9A}"/>
          </ac:spMkLst>
        </pc:spChg>
        <pc:spChg chg="del">
          <ac:chgData name="Jones Eduardo Egydio" userId="a52157a0-cc2e-4d45-b37d-467c513074bb" providerId="ADAL" clId="{0DE246C4-0CED-4099-AEB4-4D922380439E}" dt="2023-06-04T19:10:44.910" v="1264" actId="478"/>
          <ac:spMkLst>
            <pc:docMk/>
            <pc:sldMk cId="496113373" sldId="433"/>
            <ac:spMk id="13" creationId="{6D3948AA-A4BF-45B9-89B3-71BB6DBF7087}"/>
          </ac:spMkLst>
        </pc:spChg>
        <pc:picChg chg="mod">
          <ac:chgData name="Jones Eduardo Egydio" userId="a52157a0-cc2e-4d45-b37d-467c513074bb" providerId="ADAL" clId="{0DE246C4-0CED-4099-AEB4-4D922380439E}" dt="2023-06-04T19:11:59.523" v="1268"/>
          <ac:picMkLst>
            <pc:docMk/>
            <pc:sldMk cId="496113373" sldId="433"/>
            <ac:picMk id="4098" creationId="{F1ED335B-1874-4A8D-B5AD-8A46E5370ECD}"/>
          </ac:picMkLst>
        </pc:picChg>
      </pc:sldChg>
      <pc:sldChg chg="addSp delSp modSp add">
        <pc:chgData name="Jones Eduardo Egydio" userId="a52157a0-cc2e-4d45-b37d-467c513074bb" providerId="ADAL" clId="{0DE246C4-0CED-4099-AEB4-4D922380439E}" dt="2023-06-04T20:36:57.637" v="1793" actId="20577"/>
        <pc:sldMkLst>
          <pc:docMk/>
          <pc:sldMk cId="1408816102" sldId="434"/>
        </pc:sldMkLst>
        <pc:spChg chg="mod">
          <ac:chgData name="Jones Eduardo Egydio" userId="a52157a0-cc2e-4d45-b37d-467c513074bb" providerId="ADAL" clId="{0DE246C4-0CED-4099-AEB4-4D922380439E}" dt="2023-06-04T20:21:48.282" v="1615" actId="20577"/>
          <ac:spMkLst>
            <pc:docMk/>
            <pc:sldMk cId="1408816102" sldId="434"/>
            <ac:spMk id="2" creationId="{BC79021C-FA34-431B-9263-E37956DF55C8}"/>
          </ac:spMkLst>
        </pc:spChg>
        <pc:spChg chg="mod">
          <ac:chgData name="Jones Eduardo Egydio" userId="a52157a0-cc2e-4d45-b37d-467c513074bb" providerId="ADAL" clId="{0DE246C4-0CED-4099-AEB4-4D922380439E}" dt="2023-06-04T20:36:57.637" v="1793" actId="20577"/>
          <ac:spMkLst>
            <pc:docMk/>
            <pc:sldMk cId="1408816102" sldId="434"/>
            <ac:spMk id="3" creationId="{FC2144A0-6119-4E51-9BB3-C4B45F570FEE}"/>
          </ac:spMkLst>
        </pc:spChg>
        <pc:spChg chg="add mod">
          <ac:chgData name="Jones Eduardo Egydio" userId="a52157a0-cc2e-4d45-b37d-467c513074bb" providerId="ADAL" clId="{0DE246C4-0CED-4099-AEB4-4D922380439E}" dt="2023-06-04T20:24:28.967" v="1733" actId="1076"/>
          <ac:spMkLst>
            <pc:docMk/>
            <pc:sldMk cId="1408816102" sldId="434"/>
            <ac:spMk id="11" creationId="{1311359C-E83A-4C9E-BB3E-7E4E435AD3BA}"/>
          </ac:spMkLst>
        </pc:spChg>
        <pc:picChg chg="del">
          <ac:chgData name="Jones Eduardo Egydio" userId="a52157a0-cc2e-4d45-b37d-467c513074bb" providerId="ADAL" clId="{0DE246C4-0CED-4099-AEB4-4D922380439E}" dt="2023-06-04T20:22:00.249" v="1628" actId="478"/>
          <ac:picMkLst>
            <pc:docMk/>
            <pc:sldMk cId="1408816102" sldId="434"/>
            <ac:picMk id="6" creationId="{BF1B4929-CA9F-4B7B-AD04-817303D77653}"/>
          </ac:picMkLst>
        </pc:picChg>
        <pc:picChg chg="add mod">
          <ac:chgData name="Jones Eduardo Egydio" userId="a52157a0-cc2e-4d45-b37d-467c513074bb" providerId="ADAL" clId="{0DE246C4-0CED-4099-AEB4-4D922380439E}" dt="2023-06-04T20:23:07.397" v="1643" actId="1076"/>
          <ac:picMkLst>
            <pc:docMk/>
            <pc:sldMk cId="1408816102" sldId="434"/>
            <ac:picMk id="8" creationId="{A2E4994A-AD9F-4599-A94B-D4E8DEF1922A}"/>
          </ac:picMkLst>
        </pc:picChg>
      </pc:sldChg>
      <pc:sldChg chg="modSp add modAnim">
        <pc:chgData name="Jones Eduardo Egydio" userId="a52157a0-cc2e-4d45-b37d-467c513074bb" providerId="ADAL" clId="{0DE246C4-0CED-4099-AEB4-4D922380439E}" dt="2023-06-04T21:06:42.531" v="1828" actId="115"/>
        <pc:sldMkLst>
          <pc:docMk/>
          <pc:sldMk cId="565987550" sldId="435"/>
        </pc:sldMkLst>
        <pc:spChg chg="mod">
          <ac:chgData name="Jones Eduardo Egydio" userId="a52157a0-cc2e-4d45-b37d-467c513074bb" providerId="ADAL" clId="{0DE246C4-0CED-4099-AEB4-4D922380439E}" dt="2023-06-04T21:06:42.531" v="1828" actId="115"/>
          <ac:spMkLst>
            <pc:docMk/>
            <pc:sldMk cId="565987550" sldId="435"/>
            <ac:spMk id="10" creationId="{FB8DBAA3-CD64-41A4-AB26-90029D1F4C9A}"/>
          </ac:spMkLst>
        </pc:spChg>
      </pc:sldChg>
      <pc:sldChg chg="addSp delSp modSp add ord delAnim modAnim">
        <pc:chgData name="Jones Eduardo Egydio" userId="a52157a0-cc2e-4d45-b37d-467c513074bb" providerId="ADAL" clId="{0DE246C4-0CED-4099-AEB4-4D922380439E}" dt="2023-06-04T21:08:57.889" v="1852"/>
        <pc:sldMkLst>
          <pc:docMk/>
          <pc:sldMk cId="3418305806" sldId="436"/>
        </pc:sldMkLst>
        <pc:spChg chg="del">
          <ac:chgData name="Jones Eduardo Egydio" userId="a52157a0-cc2e-4d45-b37d-467c513074bb" providerId="ADAL" clId="{0DE246C4-0CED-4099-AEB4-4D922380439E}" dt="2023-06-04T21:07:05.464" v="1832" actId="478"/>
          <ac:spMkLst>
            <pc:docMk/>
            <pc:sldMk cId="3418305806" sldId="436"/>
            <ac:spMk id="11" creationId="{23C41DD3-A85D-4F5A-B3A1-66C28D2E8B46}"/>
          </ac:spMkLst>
        </pc:spChg>
        <pc:picChg chg="add mod">
          <ac:chgData name="Jones Eduardo Egydio" userId="a52157a0-cc2e-4d45-b37d-467c513074bb" providerId="ADAL" clId="{0DE246C4-0CED-4099-AEB4-4D922380439E}" dt="2023-06-04T21:07:49.946" v="1842" actId="12788"/>
          <ac:picMkLst>
            <pc:docMk/>
            <pc:sldMk cId="3418305806" sldId="436"/>
            <ac:picMk id="3" creationId="{352A55EF-BCCC-4133-A5EA-851EF1B1F4CA}"/>
          </ac:picMkLst>
        </pc:picChg>
        <pc:picChg chg="del">
          <ac:chgData name="Jones Eduardo Egydio" userId="a52157a0-cc2e-4d45-b37d-467c513074bb" providerId="ADAL" clId="{0DE246C4-0CED-4099-AEB4-4D922380439E}" dt="2023-06-04T21:07:03.294" v="1831" actId="478"/>
          <ac:picMkLst>
            <pc:docMk/>
            <pc:sldMk cId="3418305806" sldId="436"/>
            <ac:picMk id="4" creationId="{E59B9CE7-60F8-479D-AD72-DC9ABF5B4EA0}"/>
          </ac:picMkLst>
        </pc:picChg>
      </pc:sldChg>
      <pc:sldChg chg="addSp delSp modSp add modAnim">
        <pc:chgData name="Jones Eduardo Egydio" userId="a52157a0-cc2e-4d45-b37d-467c513074bb" providerId="ADAL" clId="{0DE246C4-0CED-4099-AEB4-4D922380439E}" dt="2023-06-04T21:08:54.584" v="1851"/>
        <pc:sldMkLst>
          <pc:docMk/>
          <pc:sldMk cId="4257851632" sldId="437"/>
        </pc:sldMkLst>
        <pc:picChg chg="del">
          <ac:chgData name="Jones Eduardo Egydio" userId="a52157a0-cc2e-4d45-b37d-467c513074bb" providerId="ADAL" clId="{0DE246C4-0CED-4099-AEB4-4D922380439E}" dt="2023-06-04T21:08:28.250" v="1844" actId="478"/>
          <ac:picMkLst>
            <pc:docMk/>
            <pc:sldMk cId="4257851632" sldId="437"/>
            <ac:picMk id="3" creationId="{352A55EF-BCCC-4133-A5EA-851EF1B1F4CA}"/>
          </ac:picMkLst>
        </pc:picChg>
        <pc:picChg chg="add mod">
          <ac:chgData name="Jones Eduardo Egydio" userId="a52157a0-cc2e-4d45-b37d-467c513074bb" providerId="ADAL" clId="{0DE246C4-0CED-4099-AEB4-4D922380439E}" dt="2023-06-04T21:08:45.113" v="1850" actId="12788"/>
          <ac:picMkLst>
            <pc:docMk/>
            <pc:sldMk cId="4257851632" sldId="437"/>
            <ac:picMk id="4" creationId="{78CE3551-EB64-488F-AA53-F21DF346F242}"/>
          </ac:picMkLst>
        </pc:picChg>
      </pc:sldChg>
      <pc:sldChg chg="addSp delSp modSp add delAnim">
        <pc:chgData name="Jones Eduardo Egydio" userId="a52157a0-cc2e-4d45-b37d-467c513074bb" providerId="ADAL" clId="{0DE246C4-0CED-4099-AEB4-4D922380439E}" dt="2023-06-04T21:10:38.663" v="1868" actId="1076"/>
        <pc:sldMkLst>
          <pc:docMk/>
          <pc:sldMk cId="1268921364" sldId="438"/>
        </pc:sldMkLst>
        <pc:picChg chg="add mod modCrop">
          <ac:chgData name="Jones Eduardo Egydio" userId="a52157a0-cc2e-4d45-b37d-467c513074bb" providerId="ADAL" clId="{0DE246C4-0CED-4099-AEB4-4D922380439E}" dt="2023-06-04T21:10:38.663" v="1868" actId="1076"/>
          <ac:picMkLst>
            <pc:docMk/>
            <pc:sldMk cId="1268921364" sldId="438"/>
            <ac:picMk id="3" creationId="{031A5188-1372-412E-9CD5-1A77EE889A0C}"/>
          </ac:picMkLst>
        </pc:picChg>
        <pc:picChg chg="del">
          <ac:chgData name="Jones Eduardo Egydio" userId="a52157a0-cc2e-4d45-b37d-467c513074bb" providerId="ADAL" clId="{0DE246C4-0CED-4099-AEB4-4D922380439E}" dt="2023-06-04T21:09:31.751" v="1854" actId="478"/>
          <ac:picMkLst>
            <pc:docMk/>
            <pc:sldMk cId="1268921364" sldId="438"/>
            <ac:picMk id="4" creationId="{78CE3551-EB64-488F-AA53-F21DF346F242}"/>
          </ac:picMkLst>
        </pc:picChg>
      </pc:sldChg>
      <pc:sldChg chg="addSp delSp modSp add">
        <pc:chgData name="Jones Eduardo Egydio" userId="a52157a0-cc2e-4d45-b37d-467c513074bb" providerId="ADAL" clId="{0DE246C4-0CED-4099-AEB4-4D922380439E}" dt="2023-06-04T21:11:30.501" v="1876" actId="1076"/>
        <pc:sldMkLst>
          <pc:docMk/>
          <pc:sldMk cId="1898540297" sldId="439"/>
        </pc:sldMkLst>
        <pc:picChg chg="del">
          <ac:chgData name="Jones Eduardo Egydio" userId="a52157a0-cc2e-4d45-b37d-467c513074bb" providerId="ADAL" clId="{0DE246C4-0CED-4099-AEB4-4D922380439E}" dt="2023-06-04T21:11:05.978" v="1870" actId="478"/>
          <ac:picMkLst>
            <pc:docMk/>
            <pc:sldMk cId="1898540297" sldId="439"/>
            <ac:picMk id="3" creationId="{031A5188-1372-412E-9CD5-1A77EE889A0C}"/>
          </ac:picMkLst>
        </pc:picChg>
        <pc:picChg chg="add mod">
          <ac:chgData name="Jones Eduardo Egydio" userId="a52157a0-cc2e-4d45-b37d-467c513074bb" providerId="ADAL" clId="{0DE246C4-0CED-4099-AEB4-4D922380439E}" dt="2023-06-04T21:11:30.501" v="1876" actId="1076"/>
          <ac:picMkLst>
            <pc:docMk/>
            <pc:sldMk cId="1898540297" sldId="439"/>
            <ac:picMk id="4" creationId="{42985BDB-9A4D-4346-BDFE-056D05E34485}"/>
          </ac:picMkLst>
        </pc:picChg>
      </pc:sldChg>
      <pc:sldChg chg="addSp delSp modSp add">
        <pc:chgData name="Jones Eduardo Egydio" userId="a52157a0-cc2e-4d45-b37d-467c513074bb" providerId="ADAL" clId="{0DE246C4-0CED-4099-AEB4-4D922380439E}" dt="2023-06-04T21:13:10.711" v="1895" actId="1076"/>
        <pc:sldMkLst>
          <pc:docMk/>
          <pc:sldMk cId="1063490658" sldId="440"/>
        </pc:sldMkLst>
        <pc:picChg chg="add mod">
          <ac:chgData name="Jones Eduardo Egydio" userId="a52157a0-cc2e-4d45-b37d-467c513074bb" providerId="ADAL" clId="{0DE246C4-0CED-4099-AEB4-4D922380439E}" dt="2023-06-04T21:13:00.290" v="1893" actId="14100"/>
          <ac:picMkLst>
            <pc:docMk/>
            <pc:sldMk cId="1063490658" sldId="440"/>
            <ac:picMk id="3" creationId="{9282A5EC-8DAC-4605-A133-CBDC004DAC36}"/>
          </ac:picMkLst>
        </pc:picChg>
        <pc:picChg chg="del">
          <ac:chgData name="Jones Eduardo Egydio" userId="a52157a0-cc2e-4d45-b37d-467c513074bb" providerId="ADAL" clId="{0DE246C4-0CED-4099-AEB4-4D922380439E}" dt="2023-06-04T21:11:55.948" v="1878" actId="478"/>
          <ac:picMkLst>
            <pc:docMk/>
            <pc:sldMk cId="1063490658" sldId="440"/>
            <ac:picMk id="4" creationId="{42985BDB-9A4D-4346-BDFE-056D05E34485}"/>
          </ac:picMkLst>
        </pc:picChg>
        <pc:picChg chg="add mod">
          <ac:chgData name="Jones Eduardo Egydio" userId="a52157a0-cc2e-4d45-b37d-467c513074bb" providerId="ADAL" clId="{0DE246C4-0CED-4099-AEB4-4D922380439E}" dt="2023-06-04T21:13:10.711" v="1895" actId="1076"/>
          <ac:picMkLst>
            <pc:docMk/>
            <pc:sldMk cId="1063490658" sldId="440"/>
            <ac:picMk id="6" creationId="{3A3BFBFA-0D93-47CC-A68D-BA4947CDA3E0}"/>
          </ac:picMkLst>
        </pc:picChg>
      </pc:sldChg>
      <pc:sldChg chg="addSp delSp modSp add">
        <pc:chgData name="Jones Eduardo Egydio" userId="a52157a0-cc2e-4d45-b37d-467c513074bb" providerId="ADAL" clId="{0DE246C4-0CED-4099-AEB4-4D922380439E}" dt="2023-06-04T21:14:05.232" v="1905" actId="12788"/>
        <pc:sldMkLst>
          <pc:docMk/>
          <pc:sldMk cId="3300973262" sldId="441"/>
        </pc:sldMkLst>
        <pc:picChg chg="del">
          <ac:chgData name="Jones Eduardo Egydio" userId="a52157a0-cc2e-4d45-b37d-467c513074bb" providerId="ADAL" clId="{0DE246C4-0CED-4099-AEB4-4D922380439E}" dt="2023-06-04T21:13:29.824" v="1897" actId="478"/>
          <ac:picMkLst>
            <pc:docMk/>
            <pc:sldMk cId="3300973262" sldId="441"/>
            <ac:picMk id="3" creationId="{9282A5EC-8DAC-4605-A133-CBDC004DAC36}"/>
          </ac:picMkLst>
        </pc:picChg>
        <pc:picChg chg="add mod">
          <ac:chgData name="Jones Eduardo Egydio" userId="a52157a0-cc2e-4d45-b37d-467c513074bb" providerId="ADAL" clId="{0DE246C4-0CED-4099-AEB4-4D922380439E}" dt="2023-06-04T21:14:05.232" v="1905" actId="12788"/>
          <ac:picMkLst>
            <pc:docMk/>
            <pc:sldMk cId="3300973262" sldId="441"/>
            <ac:picMk id="4" creationId="{86C34D1A-1716-44DC-9551-C6B9FE72757F}"/>
          </ac:picMkLst>
        </pc:picChg>
        <pc:picChg chg="del">
          <ac:chgData name="Jones Eduardo Egydio" userId="a52157a0-cc2e-4d45-b37d-467c513074bb" providerId="ADAL" clId="{0DE246C4-0CED-4099-AEB4-4D922380439E}" dt="2023-06-04T21:13:31.572" v="1898" actId="478"/>
          <ac:picMkLst>
            <pc:docMk/>
            <pc:sldMk cId="3300973262" sldId="441"/>
            <ac:picMk id="6" creationId="{3A3BFBFA-0D93-47CC-A68D-BA4947CDA3E0}"/>
          </ac:picMkLst>
        </pc:picChg>
      </pc:sldChg>
      <pc:sldChg chg="delSp add del">
        <pc:chgData name="Jones Eduardo Egydio" userId="a52157a0-cc2e-4d45-b37d-467c513074bb" providerId="ADAL" clId="{0DE246C4-0CED-4099-AEB4-4D922380439E}" dt="2023-06-04T21:37:38.154" v="2142" actId="2696"/>
        <pc:sldMkLst>
          <pc:docMk/>
          <pc:sldMk cId="1606121616" sldId="442"/>
        </pc:sldMkLst>
        <pc:picChg chg="del">
          <ac:chgData name="Jones Eduardo Egydio" userId="a52157a0-cc2e-4d45-b37d-467c513074bb" providerId="ADAL" clId="{0DE246C4-0CED-4099-AEB4-4D922380439E}" dt="2023-06-04T21:37:20.278" v="2139" actId="478"/>
          <ac:picMkLst>
            <pc:docMk/>
            <pc:sldMk cId="1606121616" sldId="442"/>
            <ac:picMk id="4" creationId="{86C34D1A-1716-44DC-9551-C6B9FE72757F}"/>
          </ac:picMkLst>
        </pc:picChg>
      </pc:sldChg>
      <pc:sldChg chg="addSp modSp add ord modAnim">
        <pc:chgData name="Jones Eduardo Egydio" userId="a52157a0-cc2e-4d45-b37d-467c513074bb" providerId="ADAL" clId="{0DE246C4-0CED-4099-AEB4-4D922380439E}" dt="2023-06-05T21:05:04.971" v="2933"/>
        <pc:sldMkLst>
          <pc:docMk/>
          <pc:sldMk cId="556388070" sldId="443"/>
        </pc:sldMkLst>
        <pc:spChg chg="add mod">
          <ac:chgData name="Jones Eduardo Egydio" userId="a52157a0-cc2e-4d45-b37d-467c513074bb" providerId="ADAL" clId="{0DE246C4-0CED-4099-AEB4-4D922380439E}" dt="2023-06-05T21:05:04.971" v="2933"/>
          <ac:spMkLst>
            <pc:docMk/>
            <pc:sldMk cId="556388070" sldId="443"/>
            <ac:spMk id="8" creationId="{D1AD43E7-02E2-4134-89CC-0FEC6B473431}"/>
          </ac:spMkLst>
        </pc:spChg>
        <pc:spChg chg="mod">
          <ac:chgData name="Jones Eduardo Egydio" userId="a52157a0-cc2e-4d45-b37d-467c513074bb" providerId="ADAL" clId="{0DE246C4-0CED-4099-AEB4-4D922380439E}" dt="2023-06-04T22:47:01.154" v="2462" actId="120"/>
          <ac:spMkLst>
            <pc:docMk/>
            <pc:sldMk cId="556388070" sldId="443"/>
            <ac:spMk id="10" creationId="{FB8DBAA3-CD64-41A4-AB26-90029D1F4C9A}"/>
          </ac:spMkLst>
        </pc:spChg>
      </pc:sldChg>
      <pc:sldChg chg="addSp delSp modSp add setBg modAnim">
        <pc:chgData name="Jones Eduardo Egydio" userId="a52157a0-cc2e-4d45-b37d-467c513074bb" providerId="ADAL" clId="{0DE246C4-0CED-4099-AEB4-4D922380439E}" dt="2023-06-05T20:02:56.841" v="2626" actId="1440"/>
        <pc:sldMkLst>
          <pc:docMk/>
          <pc:sldMk cId="593635549" sldId="444"/>
        </pc:sldMkLst>
        <pc:spChg chg="mod">
          <ac:chgData name="Jones Eduardo Egydio" userId="a52157a0-cc2e-4d45-b37d-467c513074bb" providerId="ADAL" clId="{0DE246C4-0CED-4099-AEB4-4D922380439E}" dt="2023-06-05T20:00:06.939" v="2602" actId="20577"/>
          <ac:spMkLst>
            <pc:docMk/>
            <pc:sldMk cId="593635549" sldId="444"/>
            <ac:spMk id="13" creationId="{6D3948AA-A4BF-45B9-89B3-71BB6DBF7087}"/>
          </ac:spMkLst>
        </pc:spChg>
        <pc:picChg chg="add del">
          <ac:chgData name="Jones Eduardo Egydio" userId="a52157a0-cc2e-4d45-b37d-467c513074bb" providerId="ADAL" clId="{0DE246C4-0CED-4099-AEB4-4D922380439E}" dt="2023-06-05T20:00:19.784" v="2605"/>
          <ac:picMkLst>
            <pc:docMk/>
            <pc:sldMk cId="593635549" sldId="444"/>
            <ac:picMk id="3" creationId="{FD11E8D9-FEF0-435B-8D39-83DFCCBF3CB8}"/>
          </ac:picMkLst>
        </pc:picChg>
        <pc:picChg chg="add mod">
          <ac:chgData name="Jones Eduardo Egydio" userId="a52157a0-cc2e-4d45-b37d-467c513074bb" providerId="ADAL" clId="{0DE246C4-0CED-4099-AEB4-4D922380439E}" dt="2023-06-05T20:02:56.841" v="2626" actId="1440"/>
          <ac:picMkLst>
            <pc:docMk/>
            <pc:sldMk cId="593635549" sldId="444"/>
            <ac:picMk id="4" creationId="{D50F25A2-2C94-4782-8DB8-4E2243803E94}"/>
          </ac:picMkLst>
        </pc:picChg>
        <pc:picChg chg="add mod">
          <ac:chgData name="Jones Eduardo Egydio" userId="a52157a0-cc2e-4d45-b37d-467c513074bb" providerId="ADAL" clId="{0DE246C4-0CED-4099-AEB4-4D922380439E}" dt="2023-06-05T20:02:52.905" v="2625" actId="1440"/>
          <ac:picMkLst>
            <pc:docMk/>
            <pc:sldMk cId="593635549" sldId="444"/>
            <ac:picMk id="6" creationId="{68B6E706-521A-4265-9275-FBB09C5FB3E3}"/>
          </ac:picMkLst>
        </pc:picChg>
        <pc:picChg chg="add del">
          <ac:chgData name="Jones Eduardo Egydio" userId="a52157a0-cc2e-4d45-b37d-467c513074bb" providerId="ADAL" clId="{0DE246C4-0CED-4099-AEB4-4D922380439E}" dt="2023-06-05T20:00:35.286" v="2610" actId="478"/>
          <ac:picMkLst>
            <pc:docMk/>
            <pc:sldMk cId="593635549" sldId="444"/>
            <ac:picMk id="4098" creationId="{F1ED335B-1874-4A8D-B5AD-8A46E5370ECD}"/>
          </ac:picMkLst>
        </pc:picChg>
      </pc:sldChg>
      <pc:sldChg chg="add">
        <pc:chgData name="Jones Eduardo Egydio" userId="a52157a0-cc2e-4d45-b37d-467c513074bb" providerId="ADAL" clId="{0DE246C4-0CED-4099-AEB4-4D922380439E}" dt="2023-06-05T20:47:10.201" v="2627"/>
        <pc:sldMkLst>
          <pc:docMk/>
          <pc:sldMk cId="3690182377" sldId="445"/>
        </pc:sldMkLst>
      </pc:sldChg>
      <pc:sldMasterChg chg="del delSldLayout">
        <pc:chgData name="Jones Eduardo Egydio" userId="a52157a0-cc2e-4d45-b37d-467c513074bb" providerId="ADAL" clId="{0DE246C4-0CED-4099-AEB4-4D922380439E}" dt="2023-06-04T18:55:56.604" v="1157" actId="2696"/>
        <pc:sldMasterMkLst>
          <pc:docMk/>
          <pc:sldMasterMk cId="2317214303" sldId="2147483660"/>
        </pc:sldMasterMkLst>
        <pc:sldLayoutChg chg="del">
          <pc:chgData name="Jones Eduardo Egydio" userId="a52157a0-cc2e-4d45-b37d-467c513074bb" providerId="ADAL" clId="{0DE246C4-0CED-4099-AEB4-4D922380439E}" dt="2023-06-04T18:55:56.596" v="1146" actId="2696"/>
          <pc:sldLayoutMkLst>
            <pc:docMk/>
            <pc:sldMasterMk cId="2317214303" sldId="2147483660"/>
            <pc:sldLayoutMk cId="1673472330" sldId="2147483661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6" v="1147" actId="2696"/>
          <pc:sldLayoutMkLst>
            <pc:docMk/>
            <pc:sldMasterMk cId="2317214303" sldId="2147483660"/>
            <pc:sldLayoutMk cId="3725031140" sldId="2147483662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7" v="1148" actId="2696"/>
          <pc:sldLayoutMkLst>
            <pc:docMk/>
            <pc:sldMasterMk cId="2317214303" sldId="2147483660"/>
            <pc:sldLayoutMk cId="4135737900" sldId="2147483663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7" v="1149" actId="2696"/>
          <pc:sldLayoutMkLst>
            <pc:docMk/>
            <pc:sldMasterMk cId="2317214303" sldId="2147483660"/>
            <pc:sldLayoutMk cId="3508941652" sldId="2147483664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8" v="1150" actId="2696"/>
          <pc:sldLayoutMkLst>
            <pc:docMk/>
            <pc:sldMasterMk cId="2317214303" sldId="2147483660"/>
            <pc:sldLayoutMk cId="1919094963" sldId="2147483665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9" v="1151" actId="2696"/>
          <pc:sldLayoutMkLst>
            <pc:docMk/>
            <pc:sldMasterMk cId="2317214303" sldId="2147483660"/>
            <pc:sldLayoutMk cId="3950978591" sldId="2147483666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599" v="1152" actId="2696"/>
          <pc:sldLayoutMkLst>
            <pc:docMk/>
            <pc:sldMasterMk cId="2317214303" sldId="2147483660"/>
            <pc:sldLayoutMk cId="4292542297" sldId="2147483667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600" v="1153" actId="2696"/>
          <pc:sldLayoutMkLst>
            <pc:docMk/>
            <pc:sldMasterMk cId="2317214303" sldId="2147483660"/>
            <pc:sldLayoutMk cId="4268934353" sldId="2147483668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600" v="1154" actId="2696"/>
          <pc:sldLayoutMkLst>
            <pc:docMk/>
            <pc:sldMasterMk cId="2317214303" sldId="2147483660"/>
            <pc:sldLayoutMk cId="1078737542" sldId="2147483669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601" v="1155" actId="2696"/>
          <pc:sldLayoutMkLst>
            <pc:docMk/>
            <pc:sldMasterMk cId="2317214303" sldId="2147483660"/>
            <pc:sldLayoutMk cId="3548911249" sldId="2147483670"/>
          </pc:sldLayoutMkLst>
        </pc:sldLayoutChg>
        <pc:sldLayoutChg chg="del">
          <pc:chgData name="Jones Eduardo Egydio" userId="a52157a0-cc2e-4d45-b37d-467c513074bb" providerId="ADAL" clId="{0DE246C4-0CED-4099-AEB4-4D922380439E}" dt="2023-06-04T18:55:56.601" v="1156" actId="2696"/>
          <pc:sldLayoutMkLst>
            <pc:docMk/>
            <pc:sldMasterMk cId="2317214303" sldId="2147483660"/>
            <pc:sldLayoutMk cId="3312365753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D4470F-C30E-4679-B30B-A2E01842F2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3FBC6B-BDCD-479D-A695-EB9F31EFEA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9B4E-3A8F-4E57-AF58-A7C181BF309F}" type="datetimeFigureOut">
              <a:rPr lang="pt-BR" smtClean="0"/>
              <a:t>05/06/2023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38653-93BB-4872-BF58-FF8386B99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86DB9D-DF3C-4E4A-A425-F8D195A288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2DDB-A604-4AD4-AB0C-74A56321018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63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15F0-16E5-4858-A616-ABB67EB84479}" type="datetimeFigureOut">
              <a:rPr lang="pt-BR" smtClean="0"/>
              <a:t>05/06/2023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2416E-62BD-44D8-9770-73FA6490F5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5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1000" dirty="0"/>
              <a:t>Prof. Jones Egydio</a:t>
            </a:r>
          </a:p>
          <a:p>
            <a:r>
              <a:rPr lang="pt-BR" sz="8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69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8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99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6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8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3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73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448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05/06/2023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99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tats.pearsonr.html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0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0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renatapink/DS_Hypera_960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445333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3700" b="1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  <a:t>Pós-Graduação </a:t>
            </a:r>
            <a:br>
              <a:rPr lang="pt-BR" sz="3700" b="1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</a:br>
            <a:br>
              <a:rPr lang="pt-BR" sz="3700" b="1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</a:br>
            <a:r>
              <a:rPr lang="pt-BR" sz="3700" b="1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  <a:t>Visão Global da Tecnologia da Informação</a:t>
            </a:r>
            <a:br>
              <a:rPr lang="pt-BR" sz="3700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</a:br>
            <a:br>
              <a:rPr lang="pt-BR" sz="3700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</a:br>
            <a:r>
              <a:rPr lang="pt-BR" sz="3700" dirty="0">
                <a:latin typeface="Arial Monospaced" panose="020B0609020202030204" pitchFamily="49" charset="0"/>
                <a:ea typeface="UD Digi Kyokasho N-B" panose="020B0400000000000000" pitchFamily="18" charset="-128"/>
              </a:rPr>
              <a:t>Aula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B1491-92DD-4479-8E7F-AF7209733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862715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latin typeface="Arial Monospaced" panose="020B0609020202030204" pitchFamily="49" charset="0"/>
              </a:rPr>
              <a:t>Prof. Jones Egydio</a:t>
            </a:r>
          </a:p>
          <a:p>
            <a:pPr algn="l"/>
            <a:r>
              <a:rPr lang="es-ES" sz="1800" dirty="0">
                <a:latin typeface="Arial Monospaced" panose="020B0609020202030204" pitchFamily="49" charset="0"/>
              </a:rPr>
              <a:t>jones.egydio@maua.br</a:t>
            </a:r>
            <a:endParaRPr lang="pt-BR" sz="1800" dirty="0">
              <a:latin typeface="Arial Monospaced" panose="020B0609020202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2591" y="6313279"/>
            <a:ext cx="2809017" cy="365125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000" dirty="0">
                <a:solidFill>
                  <a:schemeClr val="tx1"/>
                </a:solidFill>
              </a:rPr>
              <a:t>Maio/2023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1378957-0DEC-4EEB-8117-67E0CF18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24" y="1745541"/>
            <a:ext cx="4867655" cy="4610811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Modelos: representações </a:t>
            </a:r>
            <a:r>
              <a:rPr lang="pt-BR" b="1" u="sng" dirty="0">
                <a:latin typeface="+mj-lt"/>
              </a:rPr>
              <a:t>simplificadas</a:t>
            </a:r>
            <a:r>
              <a:rPr lang="pt-BR" b="1" dirty="0">
                <a:latin typeface="+mj-lt"/>
              </a:rPr>
              <a:t> do comportamento de sistemas.</a:t>
            </a:r>
          </a:p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Permitem </a:t>
            </a:r>
            <a:r>
              <a:rPr lang="pt-BR" b="1" u="sng" dirty="0">
                <a:latin typeface="+mj-lt"/>
              </a:rPr>
              <a:t>entender</a:t>
            </a:r>
            <a:r>
              <a:rPr lang="pt-BR" b="1" dirty="0">
                <a:latin typeface="+mj-lt"/>
              </a:rPr>
              <a:t> as relações entre as variáveis envolvidas e </a:t>
            </a:r>
            <a:r>
              <a:rPr lang="pt-BR" b="1" u="sng" dirty="0">
                <a:latin typeface="+mj-lt"/>
              </a:rPr>
              <a:t>prever</a:t>
            </a:r>
            <a:r>
              <a:rPr lang="pt-BR" b="1" dirty="0">
                <a:latin typeface="+mj-lt"/>
              </a:rPr>
              <a:t> as respostas para novas entradas.</a:t>
            </a:r>
            <a:endParaRPr lang="pt-BR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3FB792-D570-4F86-A60A-64D757F28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920" y="1562131"/>
            <a:ext cx="57531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11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Tipos de variáveis: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6EDC19AB-79B4-4679-A336-39B66FABD9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252150"/>
                  </p:ext>
                </p:extLst>
              </p:nvPr>
            </p:nvGraphicFramePr>
            <p:xfrm>
              <a:off x="1506277" y="2988416"/>
              <a:ext cx="917944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89723">
                      <a:extLst>
                        <a:ext uri="{9D8B030D-6E8A-4147-A177-3AD203B41FA5}">
                          <a16:colId xmlns:a16="http://schemas.microsoft.com/office/drawing/2014/main" val="3842025086"/>
                        </a:ext>
                      </a:extLst>
                    </a:gridCol>
                    <a:gridCol w="4589723">
                      <a:extLst>
                        <a:ext uri="{9D8B030D-6E8A-4147-A177-3AD203B41FA5}">
                          <a16:colId xmlns:a16="http://schemas.microsoft.com/office/drawing/2014/main" val="2476047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002060"/>
                              </a:solidFill>
                            </a:rPr>
                            <a:t>Variáveis determinísticas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002060"/>
                              </a:solidFill>
                            </a:rPr>
                            <a:t>Variáveis aleatórias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37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b="1" dirty="0">
                              <a:solidFill>
                                <a:srgbClr val="C00000"/>
                              </a:solidFill>
                            </a:rPr>
                            <a:t>X = idade de uma criança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661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pt-BR" sz="2000" b="1" dirty="0">
                              <a:solidFill>
                                <a:srgbClr val="C00000"/>
                              </a:solidFill>
                            </a:rPr>
                            <a:t>Custo de R$ 25,00 acrescido de</a:t>
                          </a:r>
                          <a:r>
                            <a:rPr lang="pt-BR" sz="2000" b="1" baseline="0" dirty="0">
                              <a:solidFill>
                                <a:srgbClr val="C00000"/>
                              </a:solidFill>
                            </a:rPr>
                            <a:t> 0,5 para cada unidade de 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pt-BR" sz="2000" b="1" dirty="0"/>
                            <a:t>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2000" b="1" dirty="0">
                              <a:solidFill>
                                <a:srgbClr val="C00000"/>
                              </a:solidFill>
                            </a:rPr>
                            <a:t>y = tamanho do vocabulário da criança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68212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6EDC19AB-79B4-4679-A336-39B66FABD9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252150"/>
                  </p:ext>
                </p:extLst>
              </p:nvPr>
            </p:nvGraphicFramePr>
            <p:xfrm>
              <a:off x="1506277" y="2988416"/>
              <a:ext cx="917944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89723">
                      <a:extLst>
                        <a:ext uri="{9D8B030D-6E8A-4147-A177-3AD203B41FA5}">
                          <a16:colId xmlns:a16="http://schemas.microsoft.com/office/drawing/2014/main" val="3842025086"/>
                        </a:ext>
                      </a:extLst>
                    </a:gridCol>
                    <a:gridCol w="4589723">
                      <a:extLst>
                        <a:ext uri="{9D8B030D-6E8A-4147-A177-3AD203B41FA5}">
                          <a16:colId xmlns:a16="http://schemas.microsoft.com/office/drawing/2014/main" val="24760470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002060"/>
                              </a:solidFill>
                            </a:rPr>
                            <a:t>Variáveis determinísticas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002060"/>
                              </a:solidFill>
                            </a:rPr>
                            <a:t>Variáveis aleatórias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375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25758" r="-1001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b="1" dirty="0">
                              <a:solidFill>
                                <a:srgbClr val="C00000"/>
                              </a:solidFill>
                            </a:rPr>
                            <a:t>X = idade de uma criança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661367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29565" r="-100133" b="-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2000" b="1" dirty="0">
                              <a:solidFill>
                                <a:srgbClr val="C00000"/>
                              </a:solidFill>
                            </a:rPr>
                            <a:t>y = tamanho do vocabulário da criança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68212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32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12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Serão abordados </a:t>
            </a:r>
            <a:r>
              <a:rPr lang="pt-BR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modelos de regressão</a:t>
            </a:r>
            <a:r>
              <a:rPr lang="pt-BR" sz="2500" b="1" dirty="0">
                <a:latin typeface="+mj-lt"/>
              </a:rPr>
              <a:t>, que são expressões matemáticas que tentam explicar como os valores de uma 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variável resposta </a:t>
            </a:r>
            <a:r>
              <a:rPr lang="pt-BR" sz="2500" b="1" dirty="0">
                <a:latin typeface="+mj-lt"/>
              </a:rPr>
              <a:t>(ou </a:t>
            </a:r>
            <a:r>
              <a:rPr lang="pt-BR" sz="2500" b="1" u="sng" dirty="0">
                <a:latin typeface="+mj-lt"/>
              </a:rPr>
              <a:t>dependente</a:t>
            </a:r>
            <a:r>
              <a:rPr lang="pt-BR" sz="2500" b="1" dirty="0">
                <a:latin typeface="+mj-lt"/>
              </a:rPr>
              <a:t>) são afetados pelos valores de uma ou mais 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variáveis explicativas </a:t>
            </a:r>
            <a:r>
              <a:rPr lang="pt-BR" sz="2500" b="1" dirty="0">
                <a:latin typeface="+mj-lt"/>
              </a:rPr>
              <a:t>(ou </a:t>
            </a:r>
            <a:r>
              <a:rPr lang="pt-BR" sz="2500" b="1" u="sng" dirty="0">
                <a:latin typeface="+mj-lt"/>
              </a:rPr>
              <a:t>independentes</a:t>
            </a:r>
            <a:r>
              <a:rPr lang="pt-BR" sz="2500" b="1" dirty="0">
                <a:latin typeface="+mj-lt"/>
              </a:rPr>
              <a:t>).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Só faz sentido criar um modelo de regressão entre variáveis se existir alguma </a:t>
            </a:r>
            <a:r>
              <a:rPr lang="pt-BR" sz="2500" b="1" u="sng" dirty="0">
                <a:latin typeface="+mj-lt"/>
              </a:rPr>
              <a:t>associação</a:t>
            </a:r>
            <a:r>
              <a:rPr lang="pt-BR" sz="2500" b="1" dirty="0">
                <a:latin typeface="+mj-lt"/>
              </a:rPr>
              <a:t> entre elas. A investigação inicial é feita, geralmente, de forma gráfica.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Testes estatísticos podem ser usados para comprovar a significância das relações.</a:t>
            </a:r>
            <a:endParaRPr lang="pt-BR" sz="2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1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13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Os primeiros modelos de regressão a serem discutidos envolverão apenas variáveis </a:t>
            </a:r>
            <a:r>
              <a:rPr lang="pt-BR" sz="2500" b="1" u="sng" dirty="0">
                <a:latin typeface="+mj-lt"/>
              </a:rPr>
              <a:t>quantitativas</a:t>
            </a:r>
            <a:r>
              <a:rPr lang="pt-BR" sz="2500" b="1" dirty="0">
                <a:latin typeface="+mj-lt"/>
              </a:rPr>
              <a:t>. A investigação gráfica das possíveis associações serão feitas por meio de 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diagramas de dispersão</a:t>
            </a:r>
            <a:r>
              <a:rPr lang="pt-BR" sz="2500" b="1" dirty="0">
                <a:latin typeface="+mj-lt"/>
              </a:rPr>
              <a:t>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A associação mais simples entre variáveis é a associação </a:t>
            </a:r>
            <a:r>
              <a:rPr lang="pt-BR" sz="2500" b="1" u="sng" dirty="0">
                <a:latin typeface="+mj-lt"/>
              </a:rPr>
              <a:t>linear</a:t>
            </a:r>
            <a:r>
              <a:rPr lang="pt-BR" sz="2500" b="1" dirty="0">
                <a:latin typeface="+mj-lt"/>
              </a:rPr>
              <a:t>, em que o aumento de uma das variáveis é acompanhado por um aumento ou diminuição da outra e vice-versa, com taxa fixa de crescimento ou decrescimento. Note que esta análise não depende da </a:t>
            </a:r>
            <a:r>
              <a:rPr lang="pt-BR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relação de causa e efeito </a:t>
            </a:r>
            <a:r>
              <a:rPr lang="pt-BR" sz="2500" b="1" dirty="0">
                <a:latin typeface="+mj-lt"/>
              </a:rPr>
              <a:t>entre as variáveis.</a:t>
            </a:r>
            <a:endParaRPr lang="pt-BR" sz="2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9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F7F69D2-5265-4BCE-83D2-F0D016A76D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14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9D5BDAB-9499-4183-9272-6B84472853A5}"/>
              </a:ext>
            </a:extLst>
          </p:cNvPr>
          <p:cNvSpPr txBox="1">
            <a:spLocks/>
          </p:cNvSpPr>
          <p:nvPr/>
        </p:nvSpPr>
        <p:spPr>
          <a:xfrm>
            <a:off x="564823" y="1922135"/>
            <a:ext cx="10515600" cy="65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800" b="1" dirty="0"/>
              <a:t>Exemplos de tipos de associação entre variáveis: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3BEE5C3-733B-4D69-8A1A-C6FFD807B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7" y="2625935"/>
            <a:ext cx="7934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6D3948AA-A4BF-45B9-89B3-71BB6DBF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O grau de relacionamento linear entre duas variáveis é tipicamente medido pelo </a:t>
            </a:r>
            <a:r>
              <a:rPr lang="pt-BR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6"/>
              </a:rPr>
              <a:t>coeficiente de correlação de Pearson</a:t>
            </a:r>
            <a:r>
              <a:rPr lang="pt-BR" sz="2500" b="1" dirty="0">
                <a:latin typeface="+mj-lt"/>
              </a:rPr>
              <a:t>, denotado por </a:t>
            </a:r>
            <a:r>
              <a:rPr lang="pt-BR" sz="2500" b="1" i="1" dirty="0">
                <a:latin typeface="+mj-lt"/>
              </a:rPr>
              <a:t>r</a:t>
            </a:r>
            <a:r>
              <a:rPr lang="pt-BR" sz="2500" b="1" dirty="0">
                <a:latin typeface="+mj-lt"/>
              </a:rPr>
              <a:t>. O valor deste coeficiente varia entre -1 e 1, sendo que, quanto mais próximo de 1 ou -1, maior a força da correlação positiva ou negativa, respectivamente. Critério proposto:</a:t>
            </a:r>
            <a:endParaRPr lang="pt-BR" sz="25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82BD811E-FB2C-44A1-84D2-D86EFF4339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082420"/>
                  </p:ext>
                </p:extLst>
              </p:nvPr>
            </p:nvGraphicFramePr>
            <p:xfrm>
              <a:off x="2041004" y="457729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4202508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476047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</m:oMath>
                            </m:oMathPara>
                          </a14:m>
                          <a:endParaRPr lang="pt-BR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fraca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37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pt-BR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oMath>
                            </m:oMathPara>
                          </a14:m>
                          <a:endParaRPr lang="pt-BR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moderada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661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≥ 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forte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6821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82BD811E-FB2C-44A1-84D2-D86EFF4339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1082420"/>
                  </p:ext>
                </p:extLst>
              </p:nvPr>
            </p:nvGraphicFramePr>
            <p:xfrm>
              <a:off x="2041004" y="4577291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42025086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476047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8197" r="-1000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fraca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37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6452" r="-1000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moderada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0661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09836" r="-1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>
                              <a:solidFill>
                                <a:srgbClr val="C00000"/>
                              </a:solidFill>
                            </a:rPr>
                            <a:t>Correlação forte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68212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1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16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ço Reservado para Conteúdo 5">
                <a:extLst>
                  <a:ext uri="{FF2B5EF4-FFF2-40B4-BE49-F238E27FC236}">
                    <a16:creationId xmlns:a16="http://schemas.microsoft.com/office/drawing/2014/main" id="{6D3948AA-A4BF-45B9-89B3-71BB6DBF7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</p:spPr>
            <p:txBody>
              <a:bodyPr>
                <a:noAutofit/>
              </a:bodyPr>
              <a:lstStyle/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pt-BR" sz="2500" b="1" dirty="0">
                    <a:latin typeface="+mj-lt"/>
                  </a:rPr>
                  <a:t>Assim, um modelo de </a:t>
                </a:r>
                <a:r>
                  <a:rPr lang="pt-BR" sz="2500" b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regressão linear simples </a:t>
                </a:r>
                <a:r>
                  <a:rPr lang="pt-BR" sz="2500" b="1" dirty="0">
                    <a:latin typeface="+mj-lt"/>
                  </a:rPr>
                  <a:t>de uma variável quantitativa </a:t>
                </a:r>
                <a:r>
                  <a:rPr lang="pt-BR" sz="2500" b="1" i="1" dirty="0">
                    <a:latin typeface="+mj-lt"/>
                  </a:rPr>
                  <a:t>y</a:t>
                </a:r>
                <a:r>
                  <a:rPr lang="pt-BR" sz="2500" b="1" dirty="0">
                    <a:latin typeface="+mj-lt"/>
                  </a:rPr>
                  <a:t> (dependente) em função de uma variável (independente) </a:t>
                </a:r>
                <a:r>
                  <a:rPr lang="pt-BR" sz="2500" b="1" i="1" dirty="0">
                    <a:latin typeface="+mj-lt"/>
                  </a:rPr>
                  <a:t>x</a:t>
                </a:r>
                <a:r>
                  <a:rPr lang="pt-BR" sz="2500" b="1" dirty="0">
                    <a:latin typeface="+mj-lt"/>
                  </a:rPr>
                  <a:t>, da forma</a:t>
                </a:r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2500" dirty="0">
                  <a:latin typeface="+mj-lt"/>
                </a:endParaRPr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pt-BR" sz="2500" dirty="0"/>
                  <a:t>pode ser obtido computacionalmente para estimar a verdadeira relação</a:t>
                </a:r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2500" dirty="0"/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pt-BR" sz="2500" dirty="0"/>
                  <a:t>sendo </a:t>
                </a:r>
                <a14:m>
                  <m:oMath xmlns:m="http://schemas.openxmlformats.org/officeDocument/2006/math">
                    <m:r>
                      <a:rPr lang="pt-BR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sz="2500" dirty="0"/>
                  <a:t> uma componente aleatória, ou desvio aleatório, ou termo do erro aleatório. Possui uma distribuição normal com </a:t>
                </a:r>
                <a14:m>
                  <m:oMath xmlns:m="http://schemas.openxmlformats.org/officeDocument/2006/math">
                    <m:r>
                      <a:rPr lang="pt-BR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5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2500" dirty="0"/>
                  <a:t> e </a:t>
                </a:r>
                <a14:m>
                  <m:oMath xmlns:m="http://schemas.openxmlformats.org/officeDocument/2006/math">
                    <m:r>
                      <a:rPr lang="pt-BR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sz="2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pt-BR" sz="2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2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500" dirty="0"/>
                  <a:t> .</a:t>
                </a:r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endParaRPr lang="pt-BR" sz="2500" dirty="0">
                  <a:latin typeface="+mj-lt"/>
                </a:endParaRPr>
              </a:p>
            </p:txBody>
          </p:sp>
        </mc:Choice>
        <mc:Fallback>
          <p:sp>
            <p:nvSpPr>
              <p:cNvPr id="13" name="Espaço Reservado para Conteúdo 5">
                <a:extLst>
                  <a:ext uri="{FF2B5EF4-FFF2-40B4-BE49-F238E27FC236}">
                    <a16:creationId xmlns:a16="http://schemas.microsoft.com/office/drawing/2014/main" id="{6D3948AA-A4BF-45B9-89B3-71BB6DBF7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  <a:blipFill>
                <a:blip r:embed="rId6"/>
                <a:stretch>
                  <a:fillRect t="-134" r="-9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2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17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ço Reservado para Conteúdo 5">
                <a:extLst>
                  <a:ext uri="{FF2B5EF4-FFF2-40B4-BE49-F238E27FC236}">
                    <a16:creationId xmlns:a16="http://schemas.microsoft.com/office/drawing/2014/main" id="{6D3948AA-A4BF-45B9-89B3-71BB6DBF7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</p:spPr>
            <p:txBody>
              <a:bodyPr>
                <a:noAutofit/>
              </a:bodyPr>
              <a:lstStyle/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2500" dirty="0"/>
              </a:p>
              <a:p>
                <a:pPr marL="457200" lvl="1" indent="0" algn="just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endParaRPr lang="pt-BR" sz="2500" dirty="0">
                  <a:latin typeface="+mj-lt"/>
                </a:endParaRPr>
              </a:p>
            </p:txBody>
          </p:sp>
        </mc:Choice>
        <mc:Fallback>
          <p:sp>
            <p:nvSpPr>
              <p:cNvPr id="13" name="Espaço Reservado para Conteúdo 5">
                <a:extLst>
                  <a:ext uri="{FF2B5EF4-FFF2-40B4-BE49-F238E27FC236}">
                    <a16:creationId xmlns:a16="http://schemas.microsoft.com/office/drawing/2014/main" id="{6D3948AA-A4BF-45B9-89B3-71BB6DBF7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50F25A2-2C94-4782-8DB8-4E2243803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355" y="2662743"/>
            <a:ext cx="5017498" cy="302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8B6E706-521A-4265-9275-FBB09C5FB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535" y="2662743"/>
            <a:ext cx="5706130" cy="302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36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B39AFF5-CCC7-4959-98C5-8296B01601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18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</p:spPr>
            <p:txBody>
              <a:bodyPr>
                <a:noAutofit/>
              </a:bodyPr>
              <a:lstStyle/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pt-BR" sz="2500" b="1" dirty="0">
                    <a:latin typeface="+mj-lt"/>
                  </a:rPr>
                  <a:t>Os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500" b="1" dirty="0">
                    <a:latin typeface="+mj-lt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500" b="1" dirty="0">
                    <a:latin typeface="+mj-lt"/>
                  </a:rPr>
                  <a:t>são estimativas da relação (supostamente) linear entre as variáveis </a:t>
                </a:r>
                <a:r>
                  <a:rPr lang="pt-BR" sz="2500" b="1" i="1" dirty="0">
                    <a:latin typeface="+mj-lt"/>
                  </a:rPr>
                  <a:t>x</a:t>
                </a:r>
                <a:r>
                  <a:rPr lang="pt-BR" sz="2500" b="1" dirty="0">
                    <a:latin typeface="+mj-lt"/>
                  </a:rPr>
                  <a:t> e </a:t>
                </a:r>
                <a:r>
                  <a:rPr lang="pt-BR" sz="2500" b="1" i="1" dirty="0">
                    <a:latin typeface="+mj-lt"/>
                  </a:rPr>
                  <a:t>y</a:t>
                </a:r>
                <a:r>
                  <a:rPr lang="pt-BR" sz="2500" b="1" dirty="0">
                    <a:latin typeface="+mj-lt"/>
                  </a:rPr>
                  <a:t>. De forma geral:</a:t>
                </a:r>
              </a:p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500" b="1" dirty="0">
                    <a:latin typeface="+mj-lt"/>
                  </a:rPr>
                  <a:t>= </a:t>
                </a:r>
                <a:r>
                  <a:rPr lang="pt-BR" sz="2500" b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coeficiente angular</a:t>
                </a:r>
                <a:r>
                  <a:rPr lang="pt-BR" sz="2500" b="1" dirty="0">
                    <a:latin typeface="+mj-lt"/>
                  </a:rPr>
                  <a:t>: representa a variação estimada no valor de y para uma variação unitária no valor de x.</a:t>
                </a:r>
              </a:p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500" b="1" dirty="0">
                    <a:latin typeface="+mj-lt"/>
                  </a:rPr>
                  <a:t>= </a:t>
                </a:r>
                <a:r>
                  <a:rPr lang="pt-BR" sz="2500" b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coeficiente linear</a:t>
                </a:r>
                <a:r>
                  <a:rPr lang="pt-BR" sz="2500" b="1" dirty="0">
                    <a:latin typeface="+mj-lt"/>
                  </a:rPr>
                  <a:t>: valor estimado de </a:t>
                </a:r>
                <a:r>
                  <a:rPr lang="pt-BR" sz="2500" b="1" i="1" dirty="0">
                    <a:latin typeface="+mj-lt"/>
                  </a:rPr>
                  <a:t>y</a:t>
                </a:r>
                <a:r>
                  <a:rPr lang="pt-BR" sz="2500" b="1" dirty="0">
                    <a:latin typeface="+mj-lt"/>
                  </a:rPr>
                  <a:t> para </a:t>
                </a:r>
                <a:r>
                  <a:rPr lang="pt-BR" sz="2500" b="1" i="1" dirty="0">
                    <a:latin typeface="+mj-lt"/>
                  </a:rPr>
                  <a:t>x = 0</a:t>
                </a:r>
                <a:r>
                  <a:rPr lang="pt-BR" sz="2500" b="1" dirty="0">
                    <a:latin typeface="+mj-lt"/>
                  </a:rPr>
                  <a:t>.</a:t>
                </a:r>
                <a:endParaRPr lang="pt-BR" sz="25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025" y="1800226"/>
                <a:ext cx="10549958" cy="4548208"/>
              </a:xfrm>
              <a:blipFill>
                <a:blip r:embed="rId5"/>
                <a:stretch>
                  <a:fillRect r="-9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351D014-67B9-4636-9201-4C60716ED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79" y="4700588"/>
            <a:ext cx="4533215" cy="19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833E1E6-BFD3-41CF-BBD2-81A77F3FE6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19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025" y="1800226"/>
                <a:ext cx="6961425" cy="4548208"/>
              </a:xfrm>
            </p:spPr>
            <p:txBody>
              <a:bodyPr>
                <a:noAutofit/>
              </a:bodyPr>
              <a:lstStyle/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pt-BR" sz="2500" b="1" dirty="0">
                    <a:latin typeface="+mj-lt"/>
                  </a:rPr>
                  <a:t>O processo de cálculo dos coeficientes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500" b="1" dirty="0">
                    <a:latin typeface="+mj-lt"/>
                  </a:rPr>
                  <a:t>e</a:t>
                </a:r>
                <a:r>
                  <a:rPr lang="pt-BR" sz="25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500" b="1" dirty="0">
                    <a:latin typeface="+mj-lt"/>
                  </a:rPr>
                  <a:t> (e outras informações que serão discutidas futuramente) é chamado de </a:t>
                </a:r>
                <a:r>
                  <a:rPr lang="pt-BR" sz="2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treinamento do modelo </a:t>
                </a:r>
                <a:r>
                  <a:rPr lang="pt-BR" sz="2500" b="1" dirty="0">
                    <a:latin typeface="+mj-lt"/>
                  </a:rPr>
                  <a:t>e os dados usados no processo são chamados de </a:t>
                </a:r>
                <a:r>
                  <a:rPr lang="pt-BR" sz="2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dados de treino</a:t>
                </a:r>
                <a:r>
                  <a:rPr lang="pt-BR" sz="2500" b="1" dirty="0">
                    <a:latin typeface="+mj-lt"/>
                  </a:rPr>
                  <a:t>. </a:t>
                </a:r>
              </a:p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pt-BR" sz="2500" b="1" dirty="0">
                    <a:latin typeface="+mj-lt"/>
                  </a:rPr>
                  <a:t>O resultado do treinamento de um modelo depende diretamente do algoritmo de treinamento e dos dados de treino utilizados.</a:t>
                </a:r>
              </a:p>
            </p:txBody>
          </p:sp>
        </mc:Choice>
        <mc:Fallback xmlns="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025" y="1800226"/>
                <a:ext cx="6961425" cy="4548208"/>
              </a:xfrm>
              <a:blipFill>
                <a:blip r:embed="rId5"/>
                <a:stretch>
                  <a:fillRect r="-1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2BFCBAF4-9535-43B0-9130-70B1BF58A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435" y="2005838"/>
            <a:ext cx="2637548" cy="34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773CF4B1-6749-450C-97CB-6F240308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1" r="81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A8C3C-4BDC-4A49-AC1B-8A68A2E4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5A511F-7348-4518-82EA-491B2E6EFED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E03CF0-E580-4EB6-8B26-065E58A03496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AC3C835-834B-48F7-82A1-9BD8D36D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68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Monospaced" panose="020B0609020202030204" pitchFamily="49" charset="0"/>
              </a:rPr>
              <a:t>Objetivos</a:t>
            </a:r>
            <a:endParaRPr lang="pt-BR" sz="3600" b="1" i="1" dirty="0">
              <a:solidFill>
                <a:schemeClr val="bg1"/>
              </a:solidFill>
              <a:latin typeface="Arial Monospaced" panose="020B0609020202030204" pitchFamily="49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DA43C48-0C4E-4D70-B6F7-1B2A8CD1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88" y="1861436"/>
            <a:ext cx="11166310" cy="445392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Introdução aos modelos de regressão;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Aplicações com dados de exemplo;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Trabalhar com modelos de </a:t>
            </a:r>
            <a:r>
              <a:rPr lang="pt-BR" sz="2000" i="1" dirty="0">
                <a:solidFill>
                  <a:schemeClr val="bg1"/>
                </a:solidFill>
                <a:latin typeface="Arial Monospaced" panose="020B0609020202030204" pitchFamily="49" charset="0"/>
              </a:rPr>
              <a:t>Machine Learning </a:t>
            </a: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no Python;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Aplicações utilizando dados externos;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Análise dos resultados;</a:t>
            </a:r>
          </a:p>
          <a:p>
            <a:pPr algn="just">
              <a:lnSpc>
                <a:spcPct val="120000"/>
              </a:lnSpc>
            </a:pPr>
            <a:r>
              <a:rPr lang="pt-BR" sz="2000" dirty="0">
                <a:solidFill>
                  <a:schemeClr val="bg1"/>
                </a:solidFill>
                <a:latin typeface="Arial Monospaced" panose="020B0609020202030204" pitchFamily="49" charset="0"/>
              </a:rPr>
              <a:t>Atividade para entrega.</a:t>
            </a:r>
          </a:p>
        </p:txBody>
      </p:sp>
    </p:spTree>
    <p:extLst>
      <p:ext uri="{BB962C8B-B14F-4D97-AF65-F5344CB8AC3E}">
        <p14:creationId xmlns:p14="http://schemas.microsoft.com/office/powerpoint/2010/main" val="24019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D0A35F0-CCB4-400C-8AC6-C19C4BF2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025" y="1800226"/>
                <a:ext cx="10304700" cy="4548208"/>
              </a:xfrm>
            </p:spPr>
            <p:txBody>
              <a:bodyPr>
                <a:noAutofit/>
              </a:bodyPr>
              <a:lstStyle/>
              <a:p>
                <a:pPr lvl="1" algn="just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pt-BR" sz="2500" b="1" dirty="0">
                    <a:latin typeface="+mj-lt"/>
                  </a:rPr>
                  <a:t>Os coeficientes dos modelos de regressão linear geralmente são calculados por um algoritmo que minimiza a </a:t>
                </a:r>
                <a:r>
                  <a:rPr lang="pt-BR" sz="2500" b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soma dos quadrados dos resíduos de ajuste</a:t>
                </a:r>
                <a:r>
                  <a:rPr lang="pt-BR" sz="2500" b="1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500" b="1" dirty="0">
                    <a:latin typeface="+mj-lt"/>
                  </a:rPr>
                  <a:t>), dados pelas diferenças entre os valores observados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500" b="1" dirty="0">
                    <a:latin typeface="+mj-lt"/>
                  </a:rPr>
                  <a:t>) e os valores previstos pelo modelo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5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500" b="1" dirty="0">
                    <a:latin typeface="+mj-lt"/>
                  </a:rPr>
                  <a:t>).</a:t>
                </a:r>
              </a:p>
            </p:txBody>
          </p:sp>
        </mc:Choice>
        <mc:Fallback xmlns="">
          <p:sp>
            <p:nvSpPr>
              <p:cNvPr id="8" name="Espaço Reservado para Conteúdo 5">
                <a:extLst>
                  <a:ext uri="{FF2B5EF4-FFF2-40B4-BE49-F238E27FC236}">
                    <a16:creationId xmlns:a16="http://schemas.microsoft.com/office/drawing/2014/main" id="{8AA755BC-5EAB-4D3B-90A3-60DBF8406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025" y="1800226"/>
                <a:ext cx="10304700" cy="4548208"/>
              </a:xfrm>
              <a:blipFill>
                <a:blip r:embed="rId5"/>
                <a:stretch>
                  <a:fillRect r="-12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9AA6436-4391-49D6-91FB-5F1F9DF4C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513" y="3967925"/>
            <a:ext cx="85629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21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59B9CE7-60F8-479D-AD72-DC9ABF5B4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09" y="2873169"/>
            <a:ext cx="9374981" cy="305081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3C41DD3-A85D-4F5A-B3A1-66C28D2E8B46}"/>
              </a:ext>
            </a:extLst>
          </p:cNvPr>
          <p:cNvSpPr txBox="1">
            <a:spLocks/>
          </p:cNvSpPr>
          <p:nvPr/>
        </p:nvSpPr>
        <p:spPr>
          <a:xfrm>
            <a:off x="564823" y="1922135"/>
            <a:ext cx="10515600" cy="65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800" b="1" dirty="0"/>
              <a:t>No Python, é rotineiramente utilizado para esses modelos:</a:t>
            </a:r>
          </a:p>
        </p:txBody>
      </p:sp>
    </p:spTree>
    <p:extLst>
      <p:ext uri="{BB962C8B-B14F-4D97-AF65-F5344CB8AC3E}">
        <p14:creationId xmlns:p14="http://schemas.microsoft.com/office/powerpoint/2010/main" val="2056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050"/>
            <a:ext cx="1163274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Exemplo 1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79" y="1781265"/>
                <a:ext cx="11082049" cy="463931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pt-BR" sz="1800" b="1" dirty="0">
                    <a:latin typeface="Arial monospaced for SAP" panose="020B0609020202030204" pitchFamily="49" charset="0"/>
                  </a:rPr>
                  <a:t>Objetivo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Trabalhar com um modelo de regressão linear simples no Python.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endParaRPr lang="pt-BR" sz="1800" dirty="0">
                  <a:latin typeface="Arial monospaced for SAP" panose="020B0609020202030204" pitchFamily="49" charset="0"/>
                </a:endParaRP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Modelo esperado: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−1696,192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9349,40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800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endParaRPr lang="pt-BR" sz="1800" dirty="0">
                  <a:latin typeface="Arial monospaced for SAP" panose="020B0609020202030204" pitchFamily="49" charset="0"/>
                </a:endParaRP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Para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=0,5:</m:t>
                    </m:r>
                  </m:oMath>
                </a14:m>
                <a:endParaRPr lang="pt-BR" sz="1800" dirty="0">
                  <a:latin typeface="Arial monospaced for SAP" panose="020B0609020202030204" pitchFamily="49" charset="0"/>
                </a:endParaRP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−1696,192+9349,40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0,5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=2978,51</m:t>
                      </m:r>
                    </m:oMath>
                  </m:oMathPara>
                </a14:m>
                <a:endParaRPr lang="pt-BR" sz="18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79" y="1781265"/>
                <a:ext cx="11082049" cy="4639312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22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2DE076-BFDD-4D0B-ADA6-D2B7DAEC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93" y="5677036"/>
            <a:ext cx="1766300" cy="50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58F8DC-D7BE-4385-A083-88C218DB21DC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F50D3C2-DCED-42BD-B880-C1A37EB24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1B4929-CA9F-4B7B-AD04-817303D7765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6828" y="1950613"/>
            <a:ext cx="2743200" cy="38481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EF0FDF-58DE-459A-88CE-37962135E19D}"/>
              </a:ext>
            </a:extLst>
          </p:cNvPr>
          <p:cNvSpPr txBox="1"/>
          <p:nvPr/>
        </p:nvSpPr>
        <p:spPr>
          <a:xfrm>
            <a:off x="8907632" y="5783395"/>
            <a:ext cx="26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ilustrativa</a:t>
            </a:r>
          </a:p>
        </p:txBody>
      </p:sp>
    </p:spTree>
    <p:extLst>
      <p:ext uri="{BB962C8B-B14F-4D97-AF65-F5344CB8AC3E}">
        <p14:creationId xmlns:p14="http://schemas.microsoft.com/office/powerpoint/2010/main" val="78073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25050"/>
            <a:ext cx="1163274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Exemplo 2</a:t>
            </a:r>
            <a:endParaRPr lang="pt-BR" sz="3600" b="1" i="1" dirty="0"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979" y="1781265"/>
                <a:ext cx="11082049" cy="4639312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pt-BR" sz="1800" b="1" dirty="0">
                    <a:latin typeface="Arial monospaced for SAP" panose="020B0609020202030204" pitchFamily="49" charset="0"/>
                  </a:rPr>
                  <a:t>Objetivo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Trabalhar com um modelo de regressão linear múltipla no Python.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endParaRPr lang="pt-BR" sz="1800" dirty="0">
                  <a:latin typeface="Arial monospaced for SAP" panose="020B0609020202030204" pitchFamily="49" charset="0"/>
                </a:endParaRP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Modelo esperado: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−8,188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0,8347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+0,041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endParaRPr lang="pt-BR" sz="1800" dirty="0">
                  <a:latin typeface="Arial monospaced for SAP" panose="020B0609020202030204" pitchFamily="49" charset="0"/>
                </a:endParaRP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:r>
                  <a:rPr lang="pt-BR" sz="1800" dirty="0">
                    <a:latin typeface="Arial monospaced for SAP" panose="020B0609020202030204" pitchFamily="49" charset="0"/>
                  </a:rPr>
                  <a:t>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pt-BR" sz="1800" dirty="0">
                    <a:latin typeface="Arial monospaced for SAP" panose="020B0609020202030204" pitchFamily="49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4,5</m:t>
                    </m:r>
                  </m:oMath>
                </a14:m>
                <a:r>
                  <a:rPr lang="pt-BR" sz="1800" dirty="0">
                    <a:latin typeface="Arial monospaced for SAP" panose="020B0609020202030204" pitchFamily="49" charset="0"/>
                  </a:rPr>
                  <a:t>: </a:t>
                </a:r>
              </a:p>
              <a:p>
                <a:pPr marL="457200" lvl="1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−8,188+0,8347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(30)</m:t>
                      </m:r>
                      <m:r>
                        <a:rPr lang="pt-B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+0,041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(4,5)=17,040</m:t>
                      </m:r>
                    </m:oMath>
                  </m:oMathPara>
                </a14:m>
                <a:endParaRPr lang="pt-BR" sz="1800" dirty="0">
                  <a:latin typeface="Arial monospaced for SAP" panose="020B0609020202030204" pitchFamily="49" charset="0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2144A0-6119-4E51-9BB3-C4B45F570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979" y="1781265"/>
                <a:ext cx="11082049" cy="4639312"/>
              </a:xfrm>
              <a:blipFill>
                <a:blip r:embed="rId2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23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2DE076-BFDD-4D0B-ADA6-D2B7DAEC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93" y="5677036"/>
            <a:ext cx="1766300" cy="508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F58F8DC-D7BE-4385-A083-88C218DB21DC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F50D3C2-DCED-42BD-B880-C1A37EB24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2E4994A-AD9F-4599-A94B-D4E8DEF192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16" y="1950613"/>
            <a:ext cx="2758912" cy="32718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11359C-E83A-4C9E-BB3E-7E4E435AD3BA}"/>
              </a:ext>
            </a:extLst>
          </p:cNvPr>
          <p:cNvSpPr txBox="1"/>
          <p:nvPr/>
        </p:nvSpPr>
        <p:spPr>
          <a:xfrm>
            <a:off x="8959830" y="5222488"/>
            <a:ext cx="26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ilustrativa</a:t>
            </a:r>
          </a:p>
        </p:txBody>
      </p:sp>
    </p:spTree>
    <p:extLst>
      <p:ext uri="{BB962C8B-B14F-4D97-AF65-F5344CB8AC3E}">
        <p14:creationId xmlns:p14="http://schemas.microsoft.com/office/powerpoint/2010/main" val="140881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24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FB8DBAA3-CD64-41A4-AB26-90029D1F4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Reforçando o que foi discutido anteriormente: só faz sentido criar um modelo de regressão linear entre variáveis que apresentem um relacionamento linear. A avaliação pode ser feita graficamente ou por </a:t>
            </a:r>
            <a:r>
              <a:rPr lang="pt-BR" sz="2500" b="1" u="sng" dirty="0">
                <a:latin typeface="+mj-lt"/>
              </a:rPr>
              <a:t>testes estatísticos </a:t>
            </a:r>
            <a:r>
              <a:rPr lang="pt-BR" sz="2500" b="1" dirty="0">
                <a:latin typeface="+mj-lt"/>
              </a:rPr>
              <a:t>sobre o coeficiente de correlação linear.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No entanto, mesmo quando a relação entre as variáveis não for linear, em muitos casos é possível torná-la linear por meio de uma transformação conveniente. Os modelos que admitem este tipo de transformação são chamados de intrinsecamente lineares.</a:t>
            </a:r>
          </a:p>
        </p:txBody>
      </p:sp>
    </p:spTree>
    <p:extLst>
      <p:ext uri="{BB962C8B-B14F-4D97-AF65-F5344CB8AC3E}">
        <p14:creationId xmlns:p14="http://schemas.microsoft.com/office/powerpoint/2010/main" val="4961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FB8DBAA3-CD64-41A4-AB26-90029D1F4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1800226"/>
            <a:ext cx="10549958" cy="4548208"/>
          </a:xfrm>
        </p:spPr>
        <p:txBody>
          <a:bodyPr>
            <a:noAutofit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Após a transformação, os dados </a:t>
            </a:r>
            <a:r>
              <a:rPr lang="pt-BR" sz="2500" b="1" u="sng" dirty="0">
                <a:latin typeface="+mj-lt"/>
              </a:rPr>
              <a:t>alterados</a:t>
            </a:r>
            <a:r>
              <a:rPr lang="pt-BR" sz="2500" b="1" dirty="0">
                <a:latin typeface="+mj-lt"/>
              </a:rPr>
              <a:t> são ajustados por um modelo de regressão linear. Se o modelo for significativo e tiver boa qualidade de ajuste, calculam-se os parâmetros do modelo (</a:t>
            </a:r>
            <a:r>
              <a:rPr lang="pt-BR" sz="2500" b="1" u="sng" dirty="0">
                <a:latin typeface="+mj-lt"/>
              </a:rPr>
              <a:t>não linear</a:t>
            </a:r>
            <a:r>
              <a:rPr lang="pt-BR" sz="2500" b="1" dirty="0">
                <a:latin typeface="+mj-lt"/>
              </a:rPr>
              <a:t>) original.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A </a:t>
            </a:r>
            <a:r>
              <a:rPr lang="pt-BR" sz="2500" b="1" u="sng" dirty="0">
                <a:latin typeface="+mj-lt"/>
              </a:rPr>
              <a:t>função não linear </a:t>
            </a:r>
            <a:r>
              <a:rPr lang="pt-BR" sz="2500" b="1" dirty="0">
                <a:latin typeface="+mj-lt"/>
              </a:rPr>
              <a:t>a ser estimada (e, consequentemente, a transformação a ser aplicada) pode ser escolhida por observação </a:t>
            </a:r>
            <a:r>
              <a:rPr lang="pt-BR" sz="2500" b="1" u="sng" dirty="0">
                <a:latin typeface="+mj-lt"/>
              </a:rPr>
              <a:t>gráfica</a:t>
            </a:r>
            <a:r>
              <a:rPr lang="pt-BR" sz="2500" b="1" dirty="0">
                <a:latin typeface="+mj-lt"/>
              </a:rPr>
              <a:t> ou por conhecimento do </a:t>
            </a:r>
            <a:r>
              <a:rPr lang="pt-BR" sz="2500" b="1" u="sng" dirty="0">
                <a:latin typeface="+mj-lt"/>
              </a:rPr>
              <a:t>modelo teórico </a:t>
            </a:r>
            <a:r>
              <a:rPr lang="pt-BR" sz="2500" b="1" dirty="0">
                <a:latin typeface="+mj-lt"/>
              </a:rPr>
              <a:t>do fenômeno em questão.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A seguir será mostrado um exemplo de transformação e, na sequência, outras formas usadas na prática.</a:t>
            </a:r>
          </a:p>
        </p:txBody>
      </p:sp>
    </p:spTree>
    <p:extLst>
      <p:ext uri="{BB962C8B-B14F-4D97-AF65-F5344CB8AC3E}">
        <p14:creationId xmlns:p14="http://schemas.microsoft.com/office/powerpoint/2010/main" val="5659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26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2A55EF-BCCC-4133-A5EA-851EF1B1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516" y="1901000"/>
            <a:ext cx="8916968" cy="41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27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CE3551-EB64-488F-AA53-F21DF346F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90" y="2005838"/>
            <a:ext cx="8830220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28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1A5188-1372-412E-9CD5-1A77EE889A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07"/>
          <a:stretch/>
        </p:blipFill>
        <p:spPr>
          <a:xfrm>
            <a:off x="1351941" y="2005838"/>
            <a:ext cx="9488118" cy="34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2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29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985BDB-9A4D-4346-BDFE-056D05E3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363" y="1901063"/>
            <a:ext cx="9191273" cy="4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766AB7AD-FEEA-407D-8E90-4F01A835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PEREIRA, W., Notas de Aula – Machine Learning.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115B93-9EA0-403A-94BA-953FDD86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105" y="1883567"/>
            <a:ext cx="72294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82A5EC-8DAC-4605-A133-CBDC004DA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00" y="1870747"/>
            <a:ext cx="5025412" cy="32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3BFBFA-0D93-47CC-A68D-BA4947CDA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866" y="2005838"/>
            <a:ext cx="457043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90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CED8617-1553-4163-ADEE-64B1401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31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C34D1A-1716-44DC-9551-C6B9FE727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19" y="1748663"/>
            <a:ext cx="6922363" cy="45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segredos dos bons trades de Price Action">
            <a:extLst>
              <a:ext uri="{FF2B5EF4-FFF2-40B4-BE49-F238E27FC236}">
                <a16:creationId xmlns:a16="http://schemas.microsoft.com/office/drawing/2014/main" id="{F1ED335B-1874-4A8D-B5AD-8A46E537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4"/>
            <a:ext cx="12192000" cy="68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32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FB8DBAA3-CD64-41A4-AB26-90029D1F4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2704316"/>
            <a:ext cx="10549958" cy="3644117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Aft>
                <a:spcPts val="1200"/>
              </a:spcAft>
            </a:pPr>
            <a:r>
              <a:rPr lang="pt-BR" sz="2500" b="1" dirty="0">
                <a:latin typeface="+mj-lt"/>
              </a:rPr>
              <a:t>Resolver os dois exercícios descritos no notebook </a:t>
            </a:r>
            <a:r>
              <a:rPr lang="da-DK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[2023_PG_VGTI]_AT_Lec_03.ipynb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pt-BR" sz="2500" b="1" dirty="0">
                <a:latin typeface="+mj-lt"/>
              </a:rPr>
              <a:t>disponível para download juntamente com o material da aula na página da disciplina no Open LMS.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Prazo de entrega: 11/06/2023.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1AD43E7-02E2-4134-89CC-0FEC6B473431}"/>
              </a:ext>
            </a:extLst>
          </p:cNvPr>
          <p:cNvSpPr txBox="1">
            <a:spLocks/>
          </p:cNvSpPr>
          <p:nvPr/>
        </p:nvSpPr>
        <p:spPr>
          <a:xfrm>
            <a:off x="564823" y="1922135"/>
            <a:ext cx="10515600" cy="65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Atividade</a:t>
            </a:r>
            <a:r>
              <a:rPr lang="pt-BR" sz="3200" b="1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563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3814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Arial monospaced for SAP" panose="020B0609020202030204" pitchFamily="49" charset="0"/>
              </a:rPr>
              <a:t>Referências bibliográficas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1DD653-D0C4-47D1-B4B9-2BE76C870DE1}"/>
              </a:ext>
            </a:extLst>
          </p:cNvPr>
          <p:cNvSpPr/>
          <p:nvPr/>
        </p:nvSpPr>
        <p:spPr>
          <a:xfrm>
            <a:off x="111760" y="1859339"/>
            <a:ext cx="116022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BRUCE, P., BRUNCE, A., Estatística Prática para Cientistas de Dados, Alta Books, São Paulo, 2019;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PEREIRA, W., Notas de Aula - Machine Learning Métodos não-probabilísticos, 2022;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MONTGOMERY, D. C., RUNGER, G. C. Estatística aplicada e probabilidade para engenheiros. 5. ed. Rio de Janeiro, RJ: LTC, 2013. 521 p.;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DEVORE, J. L. Probabilidade e estatística: para engenharia e ciências. São Paulo: Thomson, 2006. 692 p.;</a:t>
            </a:r>
          </a:p>
          <a:p>
            <a:pPr lvl="1"/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GÉRON, A. Hands-on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machine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learning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with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Scikit-Learn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&amp; Tensor-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Flow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: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concepts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tolls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and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techniques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to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build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intelligent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 systems. Sebastopol, CA: </a:t>
            </a:r>
            <a:r>
              <a:rPr lang="pt-BR" dirty="0" err="1">
                <a:latin typeface="Arial monospaced for SAP" panose="020B0609020202030204" pitchFamily="49" charset="0"/>
                <a:cs typeface="Calibri" pitchFamily="34" charset="0"/>
              </a:rPr>
              <a:t>O'Reilly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, c2017. 548 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monospaced for SAP" panose="020B0609020202030204" pitchFamily="49" charset="0"/>
                <a:cs typeface="Calibri" pitchFamily="34" charset="0"/>
              </a:rPr>
              <a:t>MARCHESE, R. M., Notas de Aula - ADA, São Paulo, 2023. Disponível em: </a:t>
            </a:r>
            <a:r>
              <a:rPr lang="pt-BR" dirty="0">
                <a:latin typeface="Arial monospaced for SAP" panose="020B0609020202030204" pitchFamily="49" charset="0"/>
                <a:cs typeface="Calibri" pitchFamily="34" charset="0"/>
                <a:hlinkClick r:id="rId2"/>
              </a:rPr>
              <a:t>https://github.com/renatapink/DS_Hypera_960/tree/main</a:t>
            </a: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latin typeface="Arial monospaced for SAP" panose="020B0609020202030204" pitchFamily="49" charset="0"/>
              <a:cs typeface="Calibri" pitchFamily="34" charset="0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E413C-C484-4274-B99A-E21DB40C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33</a:t>
            </a:fld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E55E26-AB5C-4BF7-916D-BE44F29C803B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7C89BE3-AA44-4C10-8721-AAD73B9DC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C1B406-D643-4021-A6F0-2DD54669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F6522-8579-43DA-854A-E28CBE13D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320D87-73DD-4D15-A224-C8D8EEC9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8418DD-1013-4BBE-9E02-1D4D1233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281D6D-7CDF-4C97-B54C-5FE6177B5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64A9F5-F5A7-4276-A229-C498B4A8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44C9B9-09AE-4D78-BBB5-972FB608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7B8167-F09D-4F6C-98B1-C317068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7"/>
            <a:ext cx="6341652" cy="230500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734301" y="849622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A0CF5C-68C2-4432-BC2D-5A124C7B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E76A51-C6FF-4566-9670-D405D4DA7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69446D-7888-44DB-87EF-972BCEA0A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50BCE5-EB53-44C2-B9B9-771BAD516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2D4461-C687-4A45-933F-C4CCB4E24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E87F21-20DF-4886-9816-05B37839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55A511F-7348-4518-82EA-491B2E6EFED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4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4846B351-AC2E-48DF-BEC9-28FD87D434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4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PEREIRA, W., Notas de Aula – Machine Learning.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300374-BDBF-4FE5-8972-902FE5B0D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05" y="1794812"/>
            <a:ext cx="8837349" cy="40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3091016-C3EE-46F9-ADB9-DC21AEAFE8BB}"/>
              </a:ext>
            </a:extLst>
          </p:cNvPr>
          <p:cNvSpPr txBox="1">
            <a:spLocks/>
          </p:cNvSpPr>
          <p:nvPr/>
        </p:nvSpPr>
        <p:spPr>
          <a:xfrm>
            <a:off x="564823" y="1922135"/>
            <a:ext cx="10515600" cy="65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pt-BR" sz="2400" b="1" dirty="0">
                <a:latin typeface="+mj-lt"/>
              </a:rPr>
              <a:t>Algumas aplicações: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4" y="2580860"/>
            <a:ext cx="9636855" cy="3767573"/>
          </a:xfrm>
        </p:spPr>
        <p:txBody>
          <a:bodyPr>
            <a:normAutofit lnSpcReduction="10000"/>
          </a:bodyPr>
          <a:lstStyle/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Saúde</a:t>
            </a:r>
            <a:r>
              <a:rPr lang="pt-BR" dirty="0">
                <a:latin typeface="+mj-lt"/>
              </a:rPr>
              <a:t>: diagnósticos médicos;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Finanças</a:t>
            </a:r>
            <a:r>
              <a:rPr lang="pt-BR" dirty="0">
                <a:latin typeface="+mj-lt"/>
              </a:rPr>
              <a:t>: análise de crédito, detecção de fraudes;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Varejo</a:t>
            </a:r>
            <a:r>
              <a:rPr lang="pt-BR" dirty="0">
                <a:latin typeface="+mj-lt"/>
              </a:rPr>
              <a:t>: previsão de vendas e gestão de estoque;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Governo</a:t>
            </a:r>
            <a:r>
              <a:rPr lang="pt-BR" dirty="0">
                <a:latin typeface="+mj-lt"/>
              </a:rPr>
              <a:t>: cidades inteligentes;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Redes de comunicação</a:t>
            </a:r>
            <a:r>
              <a:rPr lang="pt-BR" dirty="0">
                <a:latin typeface="+mj-lt"/>
              </a:rPr>
              <a:t>: detecção de invasões;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Comércio eletrônico</a:t>
            </a:r>
            <a:r>
              <a:rPr lang="pt-BR" dirty="0">
                <a:latin typeface="+mj-lt"/>
              </a:rPr>
              <a:t>: sistemas de recomendação.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endParaRPr lang="pt-BR" dirty="0">
              <a:latin typeface="+mj-lt"/>
            </a:endParaRPr>
          </a:p>
        </p:txBody>
      </p:sp>
      <p:pic>
        <p:nvPicPr>
          <p:cNvPr id="1026" name="Picture 2" descr="Machine learning and applications for industry | SMC Tech Blog">
            <a:extLst>
              <a:ext uri="{FF2B5EF4-FFF2-40B4-BE49-F238E27FC236}">
                <a16:creationId xmlns:a16="http://schemas.microsoft.com/office/drawing/2014/main" id="{10BCE2CB-0FA4-4B73-97F8-B537583D2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2" r="165"/>
          <a:stretch/>
        </p:blipFill>
        <p:spPr bwMode="auto">
          <a:xfrm>
            <a:off x="7249580" y="1645909"/>
            <a:ext cx="5921908" cy="6040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EA8ECB3-C637-4A5E-94F6-6426936DA2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PEREIRA, W., Notas de Aula – Machine Learning.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364400-8DA5-4689-8C53-837ECFA6B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895" y="1822877"/>
            <a:ext cx="7958209" cy="40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629A425-B9AC-4C8E-8010-D9CB8771B9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2115403" cy="68646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7</a:t>
            </a:fld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0427FE-5A42-4E9E-81BB-2FE1737A16CB}"/>
              </a:ext>
            </a:extLst>
          </p:cNvPr>
          <p:cNvSpPr/>
          <p:nvPr/>
        </p:nvSpPr>
        <p:spPr>
          <a:xfrm>
            <a:off x="2756605" y="5972185"/>
            <a:ext cx="6678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Fonte: PEREIRA, W., Notas de Aula – Machine Learning.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08302F-40E2-4A9F-8B76-EBCBA4A13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159" y="1857375"/>
            <a:ext cx="8257682" cy="40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ceitos Fundamentais de Estatística — Ciência e Dados">
            <a:extLst>
              <a:ext uri="{FF2B5EF4-FFF2-40B4-BE49-F238E27FC236}">
                <a16:creationId xmlns:a16="http://schemas.microsoft.com/office/drawing/2014/main" id="{41476A90-DA5D-40B1-AD8A-33E53A50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9021C-FA34-431B-9263-E37956DF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68027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i="1" dirty="0">
                <a:latin typeface="Arial monospaced for SAP" panose="020B0609020202030204" pitchFamily="49" charset="0"/>
              </a:rPr>
              <a:t>Machine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8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8085CE3-6ADD-4992-BB52-6C1B017F2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3091016-C3EE-46F9-ADB9-DC21AEAFE8BB}"/>
              </a:ext>
            </a:extLst>
          </p:cNvPr>
          <p:cNvSpPr txBox="1">
            <a:spLocks/>
          </p:cNvSpPr>
          <p:nvPr/>
        </p:nvSpPr>
        <p:spPr>
          <a:xfrm>
            <a:off x="564823" y="1922135"/>
            <a:ext cx="10515600" cy="658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sz="2800" b="1" dirty="0"/>
              <a:t>Em geral, não se estudam populações. Motivos: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57B76C3D-BE89-48B1-9541-94A7A763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25" y="2580860"/>
            <a:ext cx="10549958" cy="3767573"/>
          </a:xfrm>
        </p:spPr>
        <p:txBody>
          <a:bodyPr>
            <a:normAutofit lnSpcReduction="10000"/>
          </a:bodyPr>
          <a:lstStyle/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Falta de tempo e recursos (humanos/financeiros) para coletar os dados de interesse;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Evitar o eventual desperdício de produtos (exemplo: testes de durabilidade);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Questões éticas (ex.: ensaios clínicos de medicamentos);</a:t>
            </a:r>
          </a:p>
          <a:p>
            <a:pPr lvl="1" algn="just">
              <a:lnSpc>
                <a:spcPct val="120000"/>
              </a:lnSpc>
              <a:spcAft>
                <a:spcPts val="1200"/>
              </a:spcAft>
            </a:pPr>
            <a:r>
              <a:rPr lang="pt-BR" b="1" dirty="0">
                <a:latin typeface="+mj-lt"/>
              </a:rPr>
              <a:t>Possibilidade de se obter resultados com graus controlados de confiabilidade a partir de amostras.</a:t>
            </a:r>
          </a:p>
          <a:p>
            <a:pPr marL="457200" lvl="1" indent="0" algn="just">
              <a:lnSpc>
                <a:spcPct val="120000"/>
              </a:lnSpc>
              <a:spcAft>
                <a:spcPts val="1200"/>
              </a:spcAft>
              <a:buNone/>
            </a:pPr>
            <a:r>
              <a:rPr lang="pt-BR" b="1" dirty="0">
                <a:latin typeface="+mj-lt"/>
              </a:rPr>
              <a:t>Em alguns casos, no entanto, amostras não bastam (ex.: censo populacional).</a:t>
            </a: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3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47DED3-F4EC-475A-8674-1786889C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9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8F265E-B23A-44B6-A9EB-80CF21F8C2B7}"/>
              </a:ext>
            </a:extLst>
          </p:cNvPr>
          <p:cNvSpPr/>
          <p:nvPr/>
        </p:nvSpPr>
        <p:spPr>
          <a:xfrm>
            <a:off x="477980" y="625683"/>
            <a:ext cx="704088" cy="146305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B042F79-82D3-4F92-93D4-E44990EAB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155" r="78592"/>
          <a:stretch/>
        </p:blipFill>
        <p:spPr>
          <a:xfrm>
            <a:off x="11379983" y="303988"/>
            <a:ext cx="464485" cy="466237"/>
          </a:xfrm>
          <a:prstGeom prst="rect">
            <a:avLst/>
          </a:prstGeom>
        </p:spPr>
      </p:pic>
      <p:pic>
        <p:nvPicPr>
          <p:cNvPr id="3074" name="Picture 2" descr="https://miro.medium.com/v2/resize:fit:689/1*uLkuR6XsWGpy9HgRl854NA.png">
            <a:extLst>
              <a:ext uri="{FF2B5EF4-FFF2-40B4-BE49-F238E27FC236}">
                <a16:creationId xmlns:a16="http://schemas.microsoft.com/office/drawing/2014/main" id="{1D43445D-C482-494A-9EA7-6950AC275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710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39EB468A29D14B9AEEAD30C746D82C" ma:contentTypeVersion="15" ma:contentTypeDescription="Crie um novo documento." ma:contentTypeScope="" ma:versionID="399c817a2720919fe93e3f61ff56e5ef">
  <xsd:schema xmlns:xsd="http://www.w3.org/2001/XMLSchema" xmlns:xs="http://www.w3.org/2001/XMLSchema" xmlns:p="http://schemas.microsoft.com/office/2006/metadata/properties" xmlns:ns3="d0176a72-eb7d-4e86-9478-1ab7cf7a5428" xmlns:ns4="5c79302c-76ef-4636-85c1-4525c0121ebe" targetNamespace="http://schemas.microsoft.com/office/2006/metadata/properties" ma:root="true" ma:fieldsID="e0d586dbfc52db8a5fe71649e1e52061" ns3:_="" ns4:_="">
    <xsd:import namespace="d0176a72-eb7d-4e86-9478-1ab7cf7a5428"/>
    <xsd:import namespace="5c79302c-76ef-4636-85c1-4525c0121eb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176a72-eb7d-4e86-9478-1ab7cf7a5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9302c-76ef-4636-85c1-4525c0121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176a72-eb7d-4e86-9478-1ab7cf7a5428" xsi:nil="true"/>
  </documentManagement>
</p:properties>
</file>

<file path=customXml/itemProps1.xml><?xml version="1.0" encoding="utf-8"?>
<ds:datastoreItem xmlns:ds="http://schemas.openxmlformats.org/officeDocument/2006/customXml" ds:itemID="{DC1F160C-B1EF-4C1F-9255-7B93DAFDB6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304080-B1D4-4D0D-B411-617764978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176a72-eb7d-4e86-9478-1ab7cf7a5428"/>
    <ds:schemaRef ds:uri="5c79302c-76ef-4636-85c1-4525c0121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A2EC7-E150-4CB4-80EC-2819441269F5}">
  <ds:schemaRefs>
    <ds:schemaRef ds:uri="5c79302c-76ef-4636-85c1-4525c0121ebe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d0176a72-eb7d-4e86-9478-1ab7cf7a5428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1394</Words>
  <Application>Microsoft Office PowerPoint</Application>
  <PresentationFormat>Widescreen</PresentationFormat>
  <Paragraphs>164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Calibri</vt:lpstr>
      <vt:lpstr>Cambria Math</vt:lpstr>
      <vt:lpstr>Arial</vt:lpstr>
      <vt:lpstr>UD Digi Kyokasho N-B</vt:lpstr>
      <vt:lpstr>Arial Monospaced</vt:lpstr>
      <vt:lpstr>Calibri Light</vt:lpstr>
      <vt:lpstr>Arial monospaced for SAP</vt:lpstr>
      <vt:lpstr>Tema do Office</vt:lpstr>
      <vt:lpstr>Pós-Graduação   Visão Global da Tecnologia da Informação  Aula 3</vt:lpstr>
      <vt:lpstr>Objetivos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Apresentação do PowerPoint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Exemplo 1</vt:lpstr>
      <vt:lpstr>Exemplo 2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Ciência de Dados e Inteligência Artificial</dc:title>
  <dc:creator>Jones Eduardo Egydio</dc:creator>
  <cp:lastModifiedBy>Jones Egydio</cp:lastModifiedBy>
  <cp:revision>187</cp:revision>
  <cp:lastPrinted>2022-12-06T16:48:55Z</cp:lastPrinted>
  <dcterms:created xsi:type="dcterms:W3CDTF">2022-11-17T11:08:07Z</dcterms:created>
  <dcterms:modified xsi:type="dcterms:W3CDTF">2023-06-05T21:05:22Z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0x010100AC39EB468A29D14B9AEEAD30C746D82C</vt:lpwstr>
  </property>
</Properties>
</file>